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076400" y="1863720"/>
            <a:ext cx="4962240" cy="1415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 rot="5400000">
            <a:off x="-302760" y="2166840"/>
            <a:ext cx="1415880" cy="8092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 flipH="1">
            <a:off x="8686080" y="4674960"/>
            <a:ext cx="468360" cy="46836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sldNum"/>
          </p:nvPr>
        </p:nvSpPr>
        <p:spPr>
          <a:xfrm>
            <a:off x="8649000" y="4636800"/>
            <a:ext cx="456480" cy="4683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8E8FE25-7ACC-4D34-AE87-9E7C1A6D7582}" type="slidenum">
              <a:rPr b="0" lang="pt-BR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85760" y="2031120"/>
            <a:ext cx="4676400" cy="1159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 rot="5400000">
            <a:off x="-302760" y="2166840"/>
            <a:ext cx="1415880" cy="8092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 flipH="1">
            <a:off x="8686080" y="4674960"/>
            <a:ext cx="468360" cy="4683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PlaceHolder 2"/>
          <p:cNvSpPr>
            <a:spLocks noGrp="1"/>
          </p:cNvSpPr>
          <p:nvPr>
            <p:ph type="sldNum"/>
          </p:nvPr>
        </p:nvSpPr>
        <p:spPr>
          <a:xfrm>
            <a:off x="8649000" y="4636800"/>
            <a:ext cx="456480" cy="4683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26503BF-78BC-409D-8522-62963B3DC2AE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5122440" y="668160"/>
            <a:ext cx="3840120" cy="3893040"/>
            <a:chOff x="5122440" y="668160"/>
            <a:chExt cx="3840120" cy="3893040"/>
          </a:xfrm>
        </p:grpSpPr>
        <p:grpSp>
          <p:nvGrpSpPr>
            <p:cNvPr id="159" name="Group 2"/>
            <p:cNvGrpSpPr/>
            <p:nvPr/>
          </p:nvGrpSpPr>
          <p:grpSpPr>
            <a:xfrm>
              <a:off x="5144040" y="893520"/>
              <a:ext cx="2833200" cy="2963880"/>
              <a:chOff x="5144040" y="893520"/>
              <a:chExt cx="2833200" cy="2963880"/>
            </a:xfrm>
          </p:grpSpPr>
          <p:sp>
            <p:nvSpPr>
              <p:cNvPr id="160" name="CustomShape 3"/>
              <p:cNvSpPr/>
              <p:nvPr/>
            </p:nvSpPr>
            <p:spPr>
              <a:xfrm>
                <a:off x="6323400" y="893520"/>
                <a:ext cx="1653840" cy="2242440"/>
              </a:xfrm>
              <a:custGeom>
                <a:avLst/>
                <a:gdLst/>
                <a:ahLst/>
                <a:rect l="l" t="t" r="r" b="b"/>
                <a:pathLst>
                  <a:path w="2069020" h="2805419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4"/>
              <p:cNvSpPr/>
              <p:nvPr/>
            </p:nvSpPr>
            <p:spPr>
              <a:xfrm>
                <a:off x="7945920" y="3082680"/>
                <a:ext cx="17280" cy="61560"/>
              </a:xfrm>
              <a:custGeom>
                <a:avLst/>
                <a:gdLst/>
                <a:ahLst/>
                <a:rect l="l" t="t" r="r" b="b"/>
                <a:pathLst>
                  <a:path w="21907" h="77247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5"/>
              <p:cNvSpPr/>
              <p:nvPr/>
            </p:nvSpPr>
            <p:spPr>
              <a:xfrm>
                <a:off x="6320880" y="896040"/>
                <a:ext cx="41400" cy="17640"/>
              </a:xfrm>
              <a:custGeom>
                <a:avLst/>
                <a:gdLst/>
                <a:ahLst/>
                <a:rect l="l" t="t" r="r" b="b"/>
                <a:pathLst>
                  <a:path w="52292" h="22389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6"/>
              <p:cNvSpPr/>
              <p:nvPr/>
            </p:nvSpPr>
            <p:spPr>
              <a:xfrm>
                <a:off x="6309000" y="901800"/>
                <a:ext cx="1653840" cy="2242440"/>
              </a:xfrm>
              <a:custGeom>
                <a:avLst/>
                <a:gdLst/>
                <a:ahLst/>
                <a:rect l="l" t="t" r="r" b="b"/>
                <a:pathLst>
                  <a:path w="2069115" h="2805383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7"/>
              <p:cNvSpPr/>
              <p:nvPr/>
            </p:nvSpPr>
            <p:spPr>
              <a:xfrm>
                <a:off x="6306480" y="903600"/>
                <a:ext cx="1653840" cy="2242440"/>
              </a:xfrm>
              <a:custGeom>
                <a:avLst/>
                <a:gdLst/>
                <a:ahLst/>
                <a:rect l="l" t="t" r="r" b="b"/>
                <a:pathLst>
                  <a:path w="2069020" h="2805423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CustomShape 8"/>
              <p:cNvSpPr/>
              <p:nvPr/>
            </p:nvSpPr>
            <p:spPr>
              <a:xfrm>
                <a:off x="6326280" y="929880"/>
                <a:ext cx="1613160" cy="2137320"/>
              </a:xfrm>
              <a:custGeom>
                <a:avLst/>
                <a:gdLst/>
                <a:ahLst/>
                <a:rect l="l" t="t" r="r" b="b"/>
                <a:pathLst>
                  <a:path w="2018061" h="2673878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CustomShape 9"/>
              <p:cNvSpPr/>
              <p:nvPr/>
            </p:nvSpPr>
            <p:spPr>
              <a:xfrm>
                <a:off x="6326280" y="929160"/>
                <a:ext cx="1613160" cy="2137320"/>
              </a:xfrm>
              <a:custGeom>
                <a:avLst/>
                <a:gdLst/>
                <a:ahLst/>
                <a:rect l="l" t="t" r="r" b="b"/>
                <a:pathLst>
                  <a:path w="2018061" h="2673785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10"/>
              <p:cNvSpPr/>
              <p:nvPr/>
            </p:nvSpPr>
            <p:spPr>
              <a:xfrm>
                <a:off x="5144040" y="2269440"/>
                <a:ext cx="2750760" cy="1587960"/>
              </a:xfrm>
              <a:custGeom>
                <a:avLst/>
                <a:gdLst/>
                <a:ahLst/>
                <a:rect l="l" t="t" r="r" b="b"/>
                <a:pathLst>
                  <a:path w="3440851" h="1986608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8" name="CustomShape 11"/>
              <p:cNvSpPr/>
              <p:nvPr/>
            </p:nvSpPr>
            <p:spPr>
              <a:xfrm>
                <a:off x="5178600" y="2248560"/>
                <a:ext cx="2750760" cy="1588320"/>
              </a:xfrm>
              <a:custGeom>
                <a:avLst/>
                <a:gdLst/>
                <a:ahLst/>
                <a:rect l="l" t="t" r="r" b="b"/>
                <a:pathLst>
                  <a:path w="3440892" h="1987084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9" name="CustomShape 12"/>
              <p:cNvSpPr/>
              <p:nvPr/>
            </p:nvSpPr>
            <p:spPr>
              <a:xfrm>
                <a:off x="5178600" y="2869560"/>
                <a:ext cx="33120" cy="29160"/>
              </a:xfrm>
              <a:custGeom>
                <a:avLst/>
                <a:gdLst/>
                <a:ahLst/>
                <a:rect l="l" t="t" r="r" b="b"/>
                <a:pathLst>
                  <a:path w="41719" h="37052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13"/>
              <p:cNvSpPr/>
              <p:nvPr/>
            </p:nvSpPr>
            <p:spPr>
              <a:xfrm>
                <a:off x="7904880" y="3159720"/>
                <a:ext cx="24480" cy="32040"/>
              </a:xfrm>
              <a:custGeom>
                <a:avLst/>
                <a:gdLst/>
                <a:ahLst/>
                <a:rect l="l" t="t" r="r" b="b"/>
                <a:pathLst>
                  <a:path w="30860" h="40671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14"/>
              <p:cNvSpPr/>
              <p:nvPr/>
            </p:nvSpPr>
            <p:spPr>
              <a:xfrm>
                <a:off x="5178600" y="2224080"/>
                <a:ext cx="2750760" cy="1587960"/>
              </a:xfrm>
              <a:custGeom>
                <a:avLst/>
                <a:gdLst/>
                <a:ahLst/>
                <a:rect l="l" t="t" r="r" b="b"/>
                <a:pathLst>
                  <a:path w="3440892" h="1986618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15"/>
              <p:cNvSpPr/>
              <p:nvPr/>
            </p:nvSpPr>
            <p:spPr>
              <a:xfrm>
                <a:off x="5178600" y="2220120"/>
                <a:ext cx="2750760" cy="1587960"/>
              </a:xfrm>
              <a:custGeom>
                <a:avLst/>
                <a:gdLst/>
                <a:ahLst/>
                <a:rect l="l" t="t" r="r" b="b"/>
                <a:pathLst>
                  <a:path w="3440892" h="1986608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16"/>
              <p:cNvSpPr/>
              <p:nvPr/>
            </p:nvSpPr>
            <p:spPr>
              <a:xfrm>
                <a:off x="6147720" y="23382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49" h="127281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17"/>
              <p:cNvSpPr/>
              <p:nvPr/>
            </p:nvSpPr>
            <p:spPr>
              <a:xfrm>
                <a:off x="6251400" y="23979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18"/>
              <p:cNvSpPr/>
              <p:nvPr/>
            </p:nvSpPr>
            <p:spPr>
              <a:xfrm>
                <a:off x="6356160" y="24588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12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CustomShape 19"/>
              <p:cNvSpPr/>
              <p:nvPr/>
            </p:nvSpPr>
            <p:spPr>
              <a:xfrm>
                <a:off x="6458760" y="2517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20"/>
              <p:cNvSpPr/>
              <p:nvPr/>
            </p:nvSpPr>
            <p:spPr>
              <a:xfrm>
                <a:off x="6562800" y="25779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81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CustomShape 21"/>
              <p:cNvSpPr/>
              <p:nvPr/>
            </p:nvSpPr>
            <p:spPr>
              <a:xfrm>
                <a:off x="6666480" y="26377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307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9" name="CustomShape 22"/>
              <p:cNvSpPr/>
              <p:nvPr/>
            </p:nvSpPr>
            <p:spPr>
              <a:xfrm>
                <a:off x="6770160" y="26974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549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0" name="CustomShape 23"/>
              <p:cNvSpPr/>
              <p:nvPr/>
            </p:nvSpPr>
            <p:spPr>
              <a:xfrm>
                <a:off x="6873840" y="2757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38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1" name="CustomShape 24"/>
              <p:cNvSpPr/>
              <p:nvPr/>
            </p:nvSpPr>
            <p:spPr>
              <a:xfrm>
                <a:off x="6977880" y="28173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30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2" name="CustomShape 25"/>
              <p:cNvSpPr/>
              <p:nvPr/>
            </p:nvSpPr>
            <p:spPr>
              <a:xfrm>
                <a:off x="7081560" y="28774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64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3" name="CustomShape 26"/>
              <p:cNvSpPr/>
              <p:nvPr/>
            </p:nvSpPr>
            <p:spPr>
              <a:xfrm>
                <a:off x="7185240" y="29372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46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4" name="CustomShape 27"/>
              <p:cNvSpPr/>
              <p:nvPr/>
            </p:nvSpPr>
            <p:spPr>
              <a:xfrm>
                <a:off x="7288920" y="29973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64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5" name="CustomShape 28"/>
              <p:cNvSpPr/>
              <p:nvPr/>
            </p:nvSpPr>
            <p:spPr>
              <a:xfrm>
                <a:off x="7392600" y="30571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30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6" name="CustomShape 29"/>
              <p:cNvSpPr/>
              <p:nvPr/>
            </p:nvSpPr>
            <p:spPr>
              <a:xfrm>
                <a:off x="7496640" y="3116880"/>
                <a:ext cx="226080" cy="130320"/>
              </a:xfrm>
              <a:custGeom>
                <a:avLst/>
                <a:gdLst/>
                <a:ahLst/>
                <a:rect l="l" t="t" r="r" b="b"/>
                <a:pathLst>
                  <a:path w="283033" h="163345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" name="CustomShape 30"/>
              <p:cNvSpPr/>
              <p:nvPr/>
            </p:nvSpPr>
            <p:spPr>
              <a:xfrm>
                <a:off x="6201000" y="24850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8" name="CustomShape 31"/>
              <p:cNvSpPr/>
              <p:nvPr/>
            </p:nvSpPr>
            <p:spPr>
              <a:xfrm>
                <a:off x="6304680" y="2544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548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9" name="CustomShape 32"/>
              <p:cNvSpPr/>
              <p:nvPr/>
            </p:nvSpPr>
            <p:spPr>
              <a:xfrm>
                <a:off x="6408720" y="26049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0" name="CustomShape 33"/>
              <p:cNvSpPr/>
              <p:nvPr/>
            </p:nvSpPr>
            <p:spPr>
              <a:xfrm>
                <a:off x="6512760" y="26650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64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1" name="CustomShape 34"/>
              <p:cNvSpPr/>
              <p:nvPr/>
            </p:nvSpPr>
            <p:spPr>
              <a:xfrm>
                <a:off x="6615720" y="2724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CustomShape 35"/>
              <p:cNvSpPr/>
              <p:nvPr/>
            </p:nvSpPr>
            <p:spPr>
              <a:xfrm>
                <a:off x="6719760" y="2784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3" name="CustomShape 36"/>
              <p:cNvSpPr/>
              <p:nvPr/>
            </p:nvSpPr>
            <p:spPr>
              <a:xfrm>
                <a:off x="6823800" y="28447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4" name="CustomShape 37"/>
              <p:cNvSpPr/>
              <p:nvPr/>
            </p:nvSpPr>
            <p:spPr>
              <a:xfrm>
                <a:off x="6927840" y="2904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5" name="CustomShape 38"/>
              <p:cNvSpPr/>
              <p:nvPr/>
            </p:nvSpPr>
            <p:spPr>
              <a:xfrm>
                <a:off x="7031520" y="2964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307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6" name="CustomShape 39"/>
              <p:cNvSpPr/>
              <p:nvPr/>
            </p:nvSpPr>
            <p:spPr>
              <a:xfrm>
                <a:off x="7135560" y="30247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49" h="127264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7" name="CustomShape 40"/>
              <p:cNvSpPr/>
              <p:nvPr/>
            </p:nvSpPr>
            <p:spPr>
              <a:xfrm>
                <a:off x="7239240" y="3084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15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8" name="CustomShape 41"/>
              <p:cNvSpPr/>
              <p:nvPr/>
            </p:nvSpPr>
            <p:spPr>
              <a:xfrm>
                <a:off x="7343640" y="3144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9" name="CustomShape 42"/>
              <p:cNvSpPr/>
              <p:nvPr/>
            </p:nvSpPr>
            <p:spPr>
              <a:xfrm>
                <a:off x="6046920" y="2396160"/>
                <a:ext cx="226080" cy="130320"/>
              </a:xfrm>
              <a:custGeom>
                <a:avLst/>
                <a:gdLst/>
                <a:ahLst/>
                <a:rect l="l" t="t" r="r" b="b"/>
                <a:pathLst>
                  <a:path w="283047" h="163399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0" name="CustomShape 43"/>
              <p:cNvSpPr/>
              <p:nvPr/>
            </p:nvSpPr>
            <p:spPr>
              <a:xfrm>
                <a:off x="7373160" y="3204720"/>
                <a:ext cx="249840" cy="159120"/>
              </a:xfrm>
              <a:custGeom>
                <a:avLst/>
                <a:gdLst/>
                <a:ahLst/>
                <a:rect l="l" t="t" r="r" b="b"/>
                <a:pathLst>
                  <a:path w="313122" h="199558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1" name="CustomShape 44"/>
              <p:cNvSpPr/>
              <p:nvPr/>
            </p:nvSpPr>
            <p:spPr>
              <a:xfrm>
                <a:off x="5745600" y="25707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2" name="CustomShape 45"/>
              <p:cNvSpPr/>
              <p:nvPr/>
            </p:nvSpPr>
            <p:spPr>
              <a:xfrm>
                <a:off x="5849280" y="26305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81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3" name="CustomShape 46"/>
              <p:cNvSpPr/>
              <p:nvPr/>
            </p:nvSpPr>
            <p:spPr>
              <a:xfrm>
                <a:off x="5952240" y="2690280"/>
                <a:ext cx="176040" cy="101160"/>
              </a:xfrm>
              <a:custGeom>
                <a:avLst/>
                <a:gdLst/>
                <a:ahLst/>
                <a:rect l="l" t="t" r="r" b="b"/>
                <a:pathLst>
                  <a:path w="220563" h="127189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4" name="CustomShape 47"/>
              <p:cNvSpPr/>
              <p:nvPr/>
            </p:nvSpPr>
            <p:spPr>
              <a:xfrm>
                <a:off x="6833880" y="31989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49" h="12730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5" name="CustomShape 48"/>
              <p:cNvSpPr/>
              <p:nvPr/>
            </p:nvSpPr>
            <p:spPr>
              <a:xfrm>
                <a:off x="6937560" y="32587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" name="CustomShape 49"/>
              <p:cNvSpPr/>
              <p:nvPr/>
            </p:nvSpPr>
            <p:spPr>
              <a:xfrm>
                <a:off x="7040880" y="33184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51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7" name="CustomShape 50"/>
              <p:cNvSpPr/>
              <p:nvPr/>
            </p:nvSpPr>
            <p:spPr>
              <a:xfrm>
                <a:off x="7144200" y="3378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46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8" name="CustomShape 51"/>
              <p:cNvSpPr/>
              <p:nvPr/>
            </p:nvSpPr>
            <p:spPr>
              <a:xfrm>
                <a:off x="6056280" y="2750040"/>
                <a:ext cx="202680" cy="116640"/>
              </a:xfrm>
              <a:custGeom>
                <a:avLst/>
                <a:gdLst/>
                <a:ahLst/>
                <a:rect l="l" t="t" r="r" b="b"/>
                <a:pathLst>
                  <a:path w="253854" h="14654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9" name="CustomShape 52"/>
              <p:cNvSpPr/>
              <p:nvPr/>
            </p:nvSpPr>
            <p:spPr>
              <a:xfrm>
                <a:off x="6703560" y="3123720"/>
                <a:ext cx="202680" cy="116640"/>
              </a:xfrm>
              <a:custGeom>
                <a:avLst/>
                <a:gdLst/>
                <a:ahLst/>
                <a:rect l="l" t="t" r="r" b="b"/>
                <a:pathLst>
                  <a:path w="253901" h="146525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0" name="CustomShape 53"/>
              <p:cNvSpPr/>
              <p:nvPr/>
            </p:nvSpPr>
            <p:spPr>
              <a:xfrm>
                <a:off x="6186240" y="2824920"/>
                <a:ext cx="590040" cy="340560"/>
              </a:xfrm>
              <a:custGeom>
                <a:avLst/>
                <a:gdLst/>
                <a:ahLst/>
                <a:rect l="l" t="t" r="r" b="b"/>
                <a:pathLst>
                  <a:path w="738494" h="426244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1" name="CustomShape 54"/>
              <p:cNvSpPr/>
              <p:nvPr/>
            </p:nvSpPr>
            <p:spPr>
              <a:xfrm>
                <a:off x="6128640" y="25596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2" name="CustomShape 55"/>
              <p:cNvSpPr/>
              <p:nvPr/>
            </p:nvSpPr>
            <p:spPr>
              <a:xfrm>
                <a:off x="6232320" y="26193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3" name="CustomShape 56"/>
              <p:cNvSpPr/>
              <p:nvPr/>
            </p:nvSpPr>
            <p:spPr>
              <a:xfrm>
                <a:off x="6336000" y="26791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49" h="127264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4" name="CustomShape 57"/>
              <p:cNvSpPr/>
              <p:nvPr/>
            </p:nvSpPr>
            <p:spPr>
              <a:xfrm>
                <a:off x="6439680" y="27388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25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5" name="CustomShape 58"/>
              <p:cNvSpPr/>
              <p:nvPr/>
            </p:nvSpPr>
            <p:spPr>
              <a:xfrm>
                <a:off x="6543360" y="27990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64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6" name="CustomShape 59"/>
              <p:cNvSpPr/>
              <p:nvPr/>
            </p:nvSpPr>
            <p:spPr>
              <a:xfrm>
                <a:off x="6646680" y="28587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7" name="CustomShape 60"/>
              <p:cNvSpPr/>
              <p:nvPr/>
            </p:nvSpPr>
            <p:spPr>
              <a:xfrm>
                <a:off x="6750360" y="29185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8" name="CustomShape 61"/>
              <p:cNvSpPr/>
              <p:nvPr/>
            </p:nvSpPr>
            <p:spPr>
              <a:xfrm>
                <a:off x="6853680" y="29782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49" h="127281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9" name="CustomShape 62"/>
              <p:cNvSpPr/>
              <p:nvPr/>
            </p:nvSpPr>
            <p:spPr>
              <a:xfrm>
                <a:off x="6957720" y="30380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37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0" name="CustomShape 63"/>
              <p:cNvSpPr/>
              <p:nvPr/>
            </p:nvSpPr>
            <p:spPr>
              <a:xfrm>
                <a:off x="7061400" y="30981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1" name="CustomShape 64"/>
              <p:cNvSpPr/>
              <p:nvPr/>
            </p:nvSpPr>
            <p:spPr>
              <a:xfrm>
                <a:off x="7165080" y="31575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85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2" name="CustomShape 65"/>
              <p:cNvSpPr/>
              <p:nvPr/>
            </p:nvSpPr>
            <p:spPr>
              <a:xfrm>
                <a:off x="7268760" y="3217680"/>
                <a:ext cx="176400" cy="101520"/>
              </a:xfrm>
              <a:custGeom>
                <a:avLst/>
                <a:gdLst/>
                <a:ahLst/>
                <a:rect l="l" t="t" r="r" b="b"/>
                <a:pathLst>
                  <a:path w="221039" h="12737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3" name="CustomShape 66"/>
              <p:cNvSpPr/>
              <p:nvPr/>
            </p:nvSpPr>
            <p:spPr>
              <a:xfrm>
                <a:off x="5946480" y="2454480"/>
                <a:ext cx="254160" cy="146520"/>
              </a:xfrm>
              <a:custGeom>
                <a:avLst/>
                <a:gdLst/>
                <a:ahLst/>
                <a:rect l="l" t="t" r="r" b="b"/>
                <a:pathLst>
                  <a:path w="318480" h="18380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" name="CustomShape 67"/>
              <p:cNvSpPr/>
              <p:nvPr/>
            </p:nvSpPr>
            <p:spPr>
              <a:xfrm>
                <a:off x="5976720" y="258768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5" name="CustomShape 68"/>
              <p:cNvSpPr/>
              <p:nvPr/>
            </p:nvSpPr>
            <p:spPr>
              <a:xfrm>
                <a:off x="6080040" y="26474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6" name="CustomShape 69"/>
              <p:cNvSpPr/>
              <p:nvPr/>
            </p:nvSpPr>
            <p:spPr>
              <a:xfrm>
                <a:off x="6183720" y="27075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281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7" name="CustomShape 70"/>
              <p:cNvSpPr/>
              <p:nvPr/>
            </p:nvSpPr>
            <p:spPr>
              <a:xfrm>
                <a:off x="6287400" y="27673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308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8" name="CustomShape 71"/>
              <p:cNvSpPr/>
              <p:nvPr/>
            </p:nvSpPr>
            <p:spPr>
              <a:xfrm>
                <a:off x="6391080" y="2827440"/>
                <a:ext cx="175680" cy="101160"/>
              </a:xfrm>
              <a:custGeom>
                <a:avLst/>
                <a:gdLst/>
                <a:ahLst/>
                <a:rect l="l" t="t" r="r" b="b"/>
                <a:pathLst>
                  <a:path w="220334" h="127131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CustomShape 72"/>
              <p:cNvSpPr/>
              <p:nvPr/>
            </p:nvSpPr>
            <p:spPr>
              <a:xfrm>
                <a:off x="6494760" y="28868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281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0" name="CustomShape 73"/>
              <p:cNvSpPr/>
              <p:nvPr/>
            </p:nvSpPr>
            <p:spPr>
              <a:xfrm>
                <a:off x="6598440" y="294696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63" h="127308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1" name="CustomShape 74"/>
              <p:cNvSpPr/>
              <p:nvPr/>
            </p:nvSpPr>
            <p:spPr>
              <a:xfrm>
                <a:off x="6702120" y="300672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2" name="CustomShape 75"/>
              <p:cNvSpPr/>
              <p:nvPr/>
            </p:nvSpPr>
            <p:spPr>
              <a:xfrm>
                <a:off x="6805440" y="3066480"/>
                <a:ext cx="176040" cy="101160"/>
              </a:xfrm>
              <a:custGeom>
                <a:avLst/>
                <a:gdLst/>
                <a:ahLst/>
                <a:rect l="l" t="t" r="r" b="b"/>
                <a:pathLst>
                  <a:path w="220517" h="126979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3" name="CustomShape 76"/>
              <p:cNvSpPr/>
              <p:nvPr/>
            </p:nvSpPr>
            <p:spPr>
              <a:xfrm>
                <a:off x="6909120" y="312624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17" h="12730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4" name="CustomShape 77"/>
              <p:cNvSpPr/>
              <p:nvPr/>
            </p:nvSpPr>
            <p:spPr>
              <a:xfrm>
                <a:off x="7012800" y="3186000"/>
                <a:ext cx="176040" cy="101520"/>
              </a:xfrm>
              <a:custGeom>
                <a:avLst/>
                <a:gdLst/>
                <a:ahLst/>
                <a:rect l="l" t="t" r="r" b="b"/>
                <a:pathLst>
                  <a:path w="220524" h="127281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5" name="CustomShape 78"/>
              <p:cNvSpPr/>
              <p:nvPr/>
            </p:nvSpPr>
            <p:spPr>
              <a:xfrm>
                <a:off x="7116480" y="3246120"/>
                <a:ext cx="304200" cy="175320"/>
              </a:xfrm>
              <a:custGeom>
                <a:avLst/>
                <a:gdLst/>
                <a:ahLst/>
                <a:rect l="l" t="t" r="r" b="b"/>
                <a:pathLst>
                  <a:path w="380989" h="219907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" name="CustomShape 79"/>
              <p:cNvSpPr/>
              <p:nvPr/>
            </p:nvSpPr>
            <p:spPr>
              <a:xfrm>
                <a:off x="5846400" y="2512800"/>
                <a:ext cx="202680" cy="116640"/>
              </a:xfrm>
              <a:custGeom>
                <a:avLst/>
                <a:gdLst/>
                <a:ahLst/>
                <a:rect l="l" t="t" r="r" b="b"/>
                <a:pathLst>
                  <a:path w="253901" h="146525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" name="CustomShape 80"/>
              <p:cNvSpPr/>
              <p:nvPr/>
            </p:nvSpPr>
            <p:spPr>
              <a:xfrm>
                <a:off x="6252120" y="2298600"/>
                <a:ext cx="1539360" cy="888480"/>
              </a:xfrm>
              <a:custGeom>
                <a:avLst/>
                <a:gdLst/>
                <a:ahLst/>
                <a:rect l="l" t="t" r="r" b="b"/>
                <a:pathLst>
                  <a:path w="1926000" h="1111651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" name="CustomShape 81"/>
              <p:cNvSpPr/>
              <p:nvPr/>
            </p:nvSpPr>
            <p:spPr>
              <a:xfrm>
                <a:off x="5656320" y="2862360"/>
                <a:ext cx="1160280" cy="669600"/>
              </a:xfrm>
              <a:custGeom>
                <a:avLst/>
                <a:gdLst/>
                <a:ahLst/>
                <a:rect l="l" t="t" r="r" b="b"/>
                <a:pathLst>
                  <a:path w="1451798" h="838156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9" name="CustomShape 82"/>
              <p:cNvSpPr/>
              <p:nvPr/>
            </p:nvSpPr>
            <p:spPr>
              <a:xfrm>
                <a:off x="5657040" y="2870640"/>
                <a:ext cx="1158840" cy="661680"/>
              </a:xfrm>
              <a:custGeom>
                <a:avLst/>
                <a:gdLst/>
                <a:ahLst/>
                <a:rect l="l" t="t" r="r" b="b"/>
                <a:pathLst>
                  <a:path w="1449895" h="828048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0" name="CustomShape 83"/>
              <p:cNvSpPr/>
              <p:nvPr/>
            </p:nvSpPr>
            <p:spPr>
              <a:xfrm>
                <a:off x="6357240" y="2223360"/>
                <a:ext cx="1492920" cy="898200"/>
              </a:xfrm>
              <a:custGeom>
                <a:avLst/>
                <a:gdLst/>
                <a:ahLst/>
                <a:rect l="l" t="t" r="r" b="b"/>
                <a:pathLst>
                  <a:path w="1867947" h="1123828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1" name="CustomShape 84"/>
              <p:cNvSpPr/>
              <p:nvPr/>
            </p:nvSpPr>
            <p:spPr>
              <a:xfrm>
                <a:off x="6440400" y="1106640"/>
                <a:ext cx="525240" cy="352080"/>
              </a:xfrm>
              <a:custGeom>
                <a:avLst/>
                <a:gdLst/>
                <a:ahLst/>
                <a:rect l="l" t="t" r="r" b="b"/>
                <a:pathLst>
                  <a:path w="657230" h="440903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2" name="CustomShape 85"/>
              <p:cNvSpPr/>
              <p:nvPr/>
            </p:nvSpPr>
            <p:spPr>
              <a:xfrm>
                <a:off x="6443280" y="1209960"/>
                <a:ext cx="391320" cy="257400"/>
              </a:xfrm>
              <a:custGeom>
                <a:avLst/>
                <a:gdLst/>
                <a:ahLst/>
                <a:rect l="l" t="t" r="r" b="b"/>
                <a:pathLst>
                  <a:path w="490070" h="322282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3" name="CustomShape 86"/>
              <p:cNvSpPr/>
              <p:nvPr/>
            </p:nvSpPr>
            <p:spPr>
              <a:xfrm>
                <a:off x="6443280" y="1276920"/>
                <a:ext cx="391320" cy="257400"/>
              </a:xfrm>
              <a:custGeom>
                <a:avLst/>
                <a:gdLst/>
                <a:ahLst/>
                <a:rect l="l" t="t" r="r" b="b"/>
                <a:pathLst>
                  <a:path w="490070" h="322194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" name="CustomShape 87"/>
              <p:cNvSpPr/>
              <p:nvPr/>
            </p:nvSpPr>
            <p:spPr>
              <a:xfrm>
                <a:off x="6443280" y="1343880"/>
                <a:ext cx="320400" cy="216360"/>
              </a:xfrm>
              <a:custGeom>
                <a:avLst/>
                <a:gdLst/>
                <a:ahLst/>
                <a:rect l="l" t="t" r="r" b="b"/>
                <a:pathLst>
                  <a:path w="401289" h="270998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" name="CustomShape 88"/>
              <p:cNvSpPr/>
              <p:nvPr/>
            </p:nvSpPr>
            <p:spPr>
              <a:xfrm>
                <a:off x="6440400" y="1811160"/>
                <a:ext cx="525240" cy="352080"/>
              </a:xfrm>
              <a:custGeom>
                <a:avLst/>
                <a:gdLst/>
                <a:ahLst/>
                <a:rect l="l" t="t" r="r" b="b"/>
                <a:pathLst>
                  <a:path w="657231" h="440923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6" name="CustomShape 89"/>
              <p:cNvSpPr/>
              <p:nvPr/>
            </p:nvSpPr>
            <p:spPr>
              <a:xfrm>
                <a:off x="6443280" y="1914480"/>
                <a:ext cx="391320" cy="257400"/>
              </a:xfrm>
              <a:custGeom>
                <a:avLst/>
                <a:gdLst/>
                <a:ahLst/>
                <a:rect l="l" t="t" r="r" b="b"/>
                <a:pathLst>
                  <a:path w="490068" h="322274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CustomShape 90"/>
              <p:cNvSpPr/>
              <p:nvPr/>
            </p:nvSpPr>
            <p:spPr>
              <a:xfrm>
                <a:off x="6443280" y="1981440"/>
                <a:ext cx="391320" cy="257400"/>
              </a:xfrm>
              <a:custGeom>
                <a:avLst/>
                <a:gdLst/>
                <a:ahLst/>
                <a:rect l="l" t="t" r="r" b="b"/>
                <a:pathLst>
                  <a:path w="490068" h="322283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CustomShape 91"/>
              <p:cNvSpPr/>
              <p:nvPr/>
            </p:nvSpPr>
            <p:spPr>
              <a:xfrm>
                <a:off x="6443280" y="2048760"/>
                <a:ext cx="320400" cy="216360"/>
              </a:xfrm>
              <a:custGeom>
                <a:avLst/>
                <a:gdLst/>
                <a:ahLst/>
                <a:rect l="l" t="t" r="r" b="b"/>
                <a:pathLst>
                  <a:path w="401289" h="271152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CustomShape 92"/>
              <p:cNvSpPr/>
              <p:nvPr/>
            </p:nvSpPr>
            <p:spPr>
              <a:xfrm>
                <a:off x="7089480" y="2206080"/>
                <a:ext cx="713880" cy="662400"/>
              </a:xfrm>
              <a:custGeom>
                <a:avLst/>
                <a:gdLst/>
                <a:ahLst/>
                <a:rect l="l" t="t" r="r" b="b"/>
                <a:pathLst>
                  <a:path w="893444" h="828868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0" name="CustomShape 93"/>
              <p:cNvSpPr/>
              <p:nvPr/>
            </p:nvSpPr>
            <p:spPr>
              <a:xfrm>
                <a:off x="6443280" y="1448640"/>
                <a:ext cx="503640" cy="586080"/>
              </a:xfrm>
              <a:custGeom>
                <a:avLst/>
                <a:gdLst/>
                <a:ahLst/>
                <a:rect l="l" t="t" r="r" b="b"/>
                <a:pathLst>
                  <a:path w="630461" h="733619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1" name="CustomShape 94"/>
              <p:cNvSpPr/>
              <p:nvPr/>
            </p:nvSpPr>
            <p:spPr>
              <a:xfrm>
                <a:off x="7089480" y="2238120"/>
                <a:ext cx="713880" cy="630360"/>
              </a:xfrm>
              <a:custGeom>
                <a:avLst/>
                <a:gdLst/>
                <a:ahLst/>
                <a:rect l="l" t="t" r="r" b="b"/>
                <a:pathLst>
                  <a:path w="893445" h="788955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" name="CustomShape 95"/>
              <p:cNvSpPr/>
              <p:nvPr/>
            </p:nvSpPr>
            <p:spPr>
              <a:xfrm>
                <a:off x="7369920" y="2231280"/>
                <a:ext cx="7200" cy="386640"/>
              </a:xfrm>
              <a:custGeom>
                <a:avLst/>
                <a:gdLst/>
                <a:ahLst/>
                <a:rect l="l" t="t" r="r" b="b"/>
                <a:pathLst>
                  <a:path w="9525" h="483869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" name="CustomShape 96"/>
              <p:cNvSpPr/>
              <p:nvPr/>
            </p:nvSpPr>
            <p:spPr>
              <a:xfrm>
                <a:off x="7588440" y="2475720"/>
                <a:ext cx="7200" cy="267840"/>
              </a:xfrm>
              <a:custGeom>
                <a:avLst/>
                <a:gdLst/>
                <a:ahLst/>
                <a:rect l="l" t="t" r="r" b="b"/>
                <a:pathLst>
                  <a:path w="9525" h="335661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CustomShape 97"/>
              <p:cNvSpPr/>
              <p:nvPr/>
            </p:nvSpPr>
            <p:spPr>
              <a:xfrm>
                <a:off x="7089480" y="2206080"/>
                <a:ext cx="713880" cy="272880"/>
              </a:xfrm>
              <a:custGeom>
                <a:avLst/>
                <a:gdLst/>
                <a:ahLst/>
                <a:rect l="l" t="t" r="r" b="b"/>
                <a:pathLst>
                  <a:path w="893349" h="34180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44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CustomShape 98"/>
              <p:cNvSpPr/>
              <p:nvPr/>
            </p:nvSpPr>
            <p:spPr>
              <a:xfrm rot="19798200">
                <a:off x="7355880" y="2207520"/>
                <a:ext cx="27360" cy="47160"/>
              </a:xfrm>
              <a:custGeom>
                <a:avLst/>
                <a:gdLst/>
                <a:ahLst/>
                <a:rect l="l" t="t" r="r" b="b"/>
                <a:pathLst>
                  <a:path w="34480" h="59626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99"/>
              <p:cNvSpPr/>
              <p:nvPr/>
            </p:nvSpPr>
            <p:spPr>
              <a:xfrm rot="19810200">
                <a:off x="7800120" y="2342880"/>
                <a:ext cx="27360" cy="47520"/>
              </a:xfrm>
              <a:custGeom>
                <a:avLst/>
                <a:gdLst/>
                <a:ahLst/>
                <a:rect l="l" t="t" r="r" b="b"/>
                <a:pathLst>
                  <a:path w="34599" h="59831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100"/>
              <p:cNvSpPr/>
              <p:nvPr/>
            </p:nvSpPr>
            <p:spPr>
              <a:xfrm rot="19810200">
                <a:off x="7584480" y="2454480"/>
                <a:ext cx="27360" cy="47520"/>
              </a:xfrm>
              <a:custGeom>
                <a:avLst/>
                <a:gdLst/>
                <a:ahLst/>
                <a:rect l="l" t="t" r="r" b="b"/>
                <a:pathLst>
                  <a:path w="34599" h="59831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101"/>
              <p:cNvSpPr/>
              <p:nvPr/>
            </p:nvSpPr>
            <p:spPr>
              <a:xfrm rot="19810200">
                <a:off x="7083360" y="2229120"/>
                <a:ext cx="27360" cy="47520"/>
              </a:xfrm>
              <a:custGeom>
                <a:avLst/>
                <a:gdLst/>
                <a:ahLst/>
                <a:rect l="l" t="t" r="r" b="b"/>
                <a:pathLst>
                  <a:path w="34599" h="59831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CustomShape 102"/>
              <p:cNvSpPr/>
              <p:nvPr/>
            </p:nvSpPr>
            <p:spPr>
              <a:xfrm>
                <a:off x="7072560" y="1691640"/>
                <a:ext cx="44280" cy="180360"/>
              </a:xfrm>
              <a:custGeom>
                <a:avLst/>
                <a:gdLst/>
                <a:ahLst/>
                <a:rect l="l" t="t" r="r" b="b"/>
                <a:pathLst>
                  <a:path w="55632" h="226128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CustomShape 103"/>
              <p:cNvSpPr/>
              <p:nvPr/>
            </p:nvSpPr>
            <p:spPr>
              <a:xfrm>
                <a:off x="7139880" y="1584360"/>
                <a:ext cx="44280" cy="326880"/>
              </a:xfrm>
              <a:custGeom>
                <a:avLst/>
                <a:gdLst/>
                <a:ahLst/>
                <a:rect l="l" t="t" r="r" b="b"/>
                <a:pathLst>
                  <a:path w="55722" h="409197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1" name="CustomShape 104"/>
              <p:cNvSpPr/>
              <p:nvPr/>
            </p:nvSpPr>
            <p:spPr>
              <a:xfrm>
                <a:off x="7274880" y="1689840"/>
                <a:ext cx="44280" cy="298800"/>
              </a:xfrm>
              <a:custGeom>
                <a:avLst/>
                <a:gdLst/>
                <a:ahLst/>
                <a:rect l="l" t="t" r="r" b="b"/>
                <a:pathLst>
                  <a:path w="55625" h="37424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2" name="CustomShape 105"/>
              <p:cNvSpPr/>
              <p:nvPr/>
            </p:nvSpPr>
            <p:spPr>
              <a:xfrm>
                <a:off x="7342200" y="1773360"/>
                <a:ext cx="44280" cy="254160"/>
              </a:xfrm>
              <a:custGeom>
                <a:avLst/>
                <a:gdLst/>
                <a:ahLst/>
                <a:rect l="l" t="t" r="r" b="b"/>
                <a:pathLst>
                  <a:path w="55627" h="318519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3" name="CustomShape 106"/>
              <p:cNvSpPr/>
              <p:nvPr/>
            </p:nvSpPr>
            <p:spPr>
              <a:xfrm>
                <a:off x="7476480" y="1959120"/>
                <a:ext cx="44280" cy="146160"/>
              </a:xfrm>
              <a:custGeom>
                <a:avLst/>
                <a:gdLst/>
                <a:ahLst/>
                <a:rect l="l" t="t" r="r" b="b"/>
                <a:pathLst>
                  <a:path w="55632" h="183161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4" name="CustomShape 107"/>
              <p:cNvSpPr/>
              <p:nvPr/>
            </p:nvSpPr>
            <p:spPr>
              <a:xfrm>
                <a:off x="7543800" y="1743480"/>
                <a:ext cx="44280" cy="400680"/>
              </a:xfrm>
              <a:custGeom>
                <a:avLst/>
                <a:gdLst/>
                <a:ahLst/>
                <a:rect l="l" t="t" r="r" b="b"/>
                <a:pathLst>
                  <a:path w="55722" h="501818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5" name="CustomShape 108"/>
              <p:cNvSpPr/>
              <p:nvPr/>
            </p:nvSpPr>
            <p:spPr>
              <a:xfrm>
                <a:off x="7708320" y="2093040"/>
                <a:ext cx="44280" cy="146160"/>
              </a:xfrm>
              <a:custGeom>
                <a:avLst/>
                <a:gdLst/>
                <a:ahLst/>
                <a:rect l="l" t="t" r="r" b="b"/>
                <a:pathLst>
                  <a:path w="55722" h="183106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6" name="CustomShape 109"/>
              <p:cNvSpPr/>
              <p:nvPr/>
            </p:nvSpPr>
            <p:spPr>
              <a:xfrm>
                <a:off x="7776000" y="2097720"/>
                <a:ext cx="44280" cy="180360"/>
              </a:xfrm>
              <a:custGeom>
                <a:avLst/>
                <a:gdLst/>
                <a:ahLst/>
                <a:rect l="l" t="t" r="r" b="b"/>
                <a:pathLst>
                  <a:path w="55727" h="226167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67" name="CustomShape 110"/>
            <p:cNvSpPr/>
            <p:nvPr/>
          </p:nvSpPr>
          <p:spPr>
            <a:xfrm>
              <a:off x="6986520" y="3342600"/>
              <a:ext cx="1788840" cy="103248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" name="CustomShape 111"/>
            <p:cNvSpPr/>
            <p:nvPr/>
          </p:nvSpPr>
          <p:spPr>
            <a:xfrm>
              <a:off x="7014240" y="3327480"/>
              <a:ext cx="1788840" cy="103248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" name="CustomShape 112"/>
            <p:cNvSpPr/>
            <p:nvPr/>
          </p:nvSpPr>
          <p:spPr>
            <a:xfrm>
              <a:off x="7014240" y="3298680"/>
              <a:ext cx="1788840" cy="103248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" name="CustomShape 113"/>
            <p:cNvSpPr/>
            <p:nvPr/>
          </p:nvSpPr>
          <p:spPr>
            <a:xfrm>
              <a:off x="7976520" y="3396600"/>
              <a:ext cx="663840" cy="383040"/>
            </a:xfrm>
            <a:custGeom>
              <a:avLst/>
              <a:gdLst/>
              <a:ahLst/>
              <a:rect l="l" t="t" r="r" b="b"/>
              <a:pathLst>
                <a:path w="830865" h="479678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1" name="CustomShape 114"/>
            <p:cNvSpPr/>
            <p:nvPr/>
          </p:nvSpPr>
          <p:spPr>
            <a:xfrm>
              <a:off x="7912800" y="3450600"/>
              <a:ext cx="633960" cy="36576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" name="CustomShape 115"/>
            <p:cNvSpPr/>
            <p:nvPr/>
          </p:nvSpPr>
          <p:spPr>
            <a:xfrm>
              <a:off x="7863480" y="3479040"/>
              <a:ext cx="633960" cy="36576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" name="CustomShape 116"/>
            <p:cNvSpPr/>
            <p:nvPr/>
          </p:nvSpPr>
          <p:spPr>
            <a:xfrm>
              <a:off x="7814160" y="3507840"/>
              <a:ext cx="633960" cy="36576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CustomShape 117"/>
            <p:cNvSpPr/>
            <p:nvPr/>
          </p:nvSpPr>
          <p:spPr>
            <a:xfrm>
              <a:off x="7451640" y="3699720"/>
              <a:ext cx="663840" cy="383040"/>
            </a:xfrm>
            <a:custGeom>
              <a:avLst/>
              <a:gdLst/>
              <a:ahLst/>
              <a:rect l="l" t="t" r="r" b="b"/>
              <a:pathLst>
                <a:path w="830770" h="479679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CustomShape 118"/>
            <p:cNvSpPr/>
            <p:nvPr/>
          </p:nvSpPr>
          <p:spPr>
            <a:xfrm>
              <a:off x="7387920" y="3753720"/>
              <a:ext cx="592560" cy="342000"/>
            </a:xfrm>
            <a:custGeom>
              <a:avLst/>
              <a:gdLst/>
              <a:ahLst/>
              <a:rect l="l" t="t" r="r" b="b"/>
              <a:pathLst>
                <a:path w="741616" h="428244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" name="CustomShape 119"/>
            <p:cNvSpPr/>
            <p:nvPr/>
          </p:nvSpPr>
          <p:spPr>
            <a:xfrm>
              <a:off x="7338600" y="3782160"/>
              <a:ext cx="581400" cy="335520"/>
            </a:xfrm>
            <a:custGeom>
              <a:avLst/>
              <a:gdLst/>
              <a:ahLst/>
              <a:rect l="l" t="t" r="r" b="b"/>
              <a:pathLst>
                <a:path w="727614" h="420052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" name="CustomShape 120"/>
            <p:cNvSpPr/>
            <p:nvPr/>
          </p:nvSpPr>
          <p:spPr>
            <a:xfrm>
              <a:off x="7289280" y="3810600"/>
              <a:ext cx="496080" cy="286200"/>
            </a:xfrm>
            <a:custGeom>
              <a:avLst/>
              <a:gdLst/>
              <a:ahLst/>
              <a:rect l="l" t="t" r="r" b="b"/>
              <a:pathLst>
                <a:path w="620839" h="35852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CustomShape 121"/>
            <p:cNvSpPr/>
            <p:nvPr/>
          </p:nvSpPr>
          <p:spPr>
            <a:xfrm>
              <a:off x="7582320" y="3561480"/>
              <a:ext cx="336960" cy="194400"/>
            </a:xfrm>
            <a:custGeom>
              <a:avLst/>
              <a:gdLst/>
              <a:ahLst/>
              <a:rect l="l" t="t" r="r" b="b"/>
              <a:pathLst>
                <a:path w="421766" h="243458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" name="CustomShape 122"/>
            <p:cNvSpPr/>
            <p:nvPr/>
          </p:nvSpPr>
          <p:spPr>
            <a:xfrm>
              <a:off x="7800120" y="3687120"/>
              <a:ext cx="336960" cy="194400"/>
            </a:xfrm>
            <a:custGeom>
              <a:avLst/>
              <a:gdLst/>
              <a:ahLst/>
              <a:rect l="l" t="t" r="r" b="b"/>
              <a:pathLst>
                <a:path w="421766" h="243554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CustomShape 123"/>
            <p:cNvSpPr/>
            <p:nvPr/>
          </p:nvSpPr>
          <p:spPr>
            <a:xfrm>
              <a:off x="8017920" y="3813120"/>
              <a:ext cx="336960" cy="194400"/>
            </a:xfrm>
            <a:custGeom>
              <a:avLst/>
              <a:gdLst/>
              <a:ahLst/>
              <a:rect l="l" t="t" r="r" b="b"/>
              <a:pathLst>
                <a:path w="421766" h="243554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" name="CustomShape 124"/>
            <p:cNvSpPr/>
            <p:nvPr/>
          </p:nvSpPr>
          <p:spPr>
            <a:xfrm>
              <a:off x="6688080" y="669960"/>
              <a:ext cx="163440" cy="239400"/>
            </a:xfrm>
            <a:custGeom>
              <a:avLst/>
              <a:gdLst/>
              <a:ahLst/>
              <a:rect l="l" t="t" r="r" b="b"/>
              <a:pathLst>
                <a:path w="205002" h="299719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CustomShape 125"/>
            <p:cNvSpPr/>
            <p:nvPr/>
          </p:nvSpPr>
          <p:spPr>
            <a:xfrm>
              <a:off x="6700320" y="668160"/>
              <a:ext cx="78120" cy="96480"/>
            </a:xfrm>
            <a:custGeom>
              <a:avLst/>
              <a:gdLst/>
              <a:ahLst/>
              <a:rect l="l" t="t" r="r" b="b"/>
              <a:pathLst>
                <a:path w="98194" h="121006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3" name="CustomShape 126"/>
            <p:cNvSpPr/>
            <p:nvPr/>
          </p:nvSpPr>
          <p:spPr>
            <a:xfrm>
              <a:off x="6715800" y="772920"/>
              <a:ext cx="96480" cy="108000"/>
            </a:xfrm>
            <a:custGeom>
              <a:avLst/>
              <a:gdLst/>
              <a:ahLst/>
              <a:rect l="l" t="t" r="r" b="b"/>
              <a:pathLst>
                <a:path w="121123" h="13556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" name="CustomShape 127"/>
            <p:cNvSpPr/>
            <p:nvPr/>
          </p:nvSpPr>
          <p:spPr>
            <a:xfrm>
              <a:off x="6550200" y="816120"/>
              <a:ext cx="182520" cy="259920"/>
            </a:xfrm>
            <a:custGeom>
              <a:avLst/>
              <a:gdLst/>
              <a:ahLst/>
              <a:rect l="l" t="t" r="r" b="b"/>
              <a:pathLst>
                <a:path w="228579" h="325392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CustomShape 128"/>
            <p:cNvSpPr/>
            <p:nvPr/>
          </p:nvSpPr>
          <p:spPr>
            <a:xfrm>
              <a:off x="6687360" y="808560"/>
              <a:ext cx="140760" cy="185760"/>
            </a:xfrm>
            <a:custGeom>
              <a:avLst/>
              <a:gdLst/>
              <a:ahLst/>
              <a:rect l="l" t="t" r="r" b="b"/>
              <a:pathLst>
                <a:path w="176568" h="232904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6" name="CustomShape 129"/>
            <p:cNvSpPr/>
            <p:nvPr/>
          </p:nvSpPr>
          <p:spPr>
            <a:xfrm>
              <a:off x="6712560" y="675360"/>
              <a:ext cx="103320" cy="127440"/>
            </a:xfrm>
            <a:custGeom>
              <a:avLst/>
              <a:gdLst/>
              <a:ahLst/>
              <a:rect l="l" t="t" r="r" b="b"/>
              <a:pathLst>
                <a:path w="129892" h="160015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7" name="CustomShape 130"/>
            <p:cNvSpPr/>
            <p:nvPr/>
          </p:nvSpPr>
          <p:spPr>
            <a:xfrm>
              <a:off x="6716880" y="675000"/>
              <a:ext cx="104040" cy="97920"/>
            </a:xfrm>
            <a:custGeom>
              <a:avLst/>
              <a:gdLst/>
              <a:ahLst/>
              <a:rect l="l" t="t" r="r" b="b"/>
              <a:pathLst>
                <a:path w="130406" h="122734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8" name="CustomShape 131"/>
            <p:cNvSpPr/>
            <p:nvPr/>
          </p:nvSpPr>
          <p:spPr>
            <a:xfrm>
              <a:off x="6591600" y="1319400"/>
              <a:ext cx="81720" cy="62280"/>
            </a:xfrm>
            <a:custGeom>
              <a:avLst/>
              <a:gdLst/>
              <a:ahLst/>
              <a:rect l="l" t="t" r="r" b="b"/>
              <a:pathLst>
                <a:path w="102549" h="78223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9" name="CustomShape 132"/>
            <p:cNvSpPr/>
            <p:nvPr/>
          </p:nvSpPr>
          <p:spPr>
            <a:xfrm>
              <a:off x="6591960" y="1339200"/>
              <a:ext cx="81360" cy="42120"/>
            </a:xfrm>
            <a:custGeom>
              <a:avLst/>
              <a:gdLst/>
              <a:ahLst/>
              <a:rect l="l" t="t" r="r" b="b"/>
              <a:pathLst>
                <a:path w="102084" h="53297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0" name="CustomShape 133"/>
            <p:cNvSpPr/>
            <p:nvPr/>
          </p:nvSpPr>
          <p:spPr>
            <a:xfrm>
              <a:off x="6550560" y="1292400"/>
              <a:ext cx="74520" cy="57600"/>
            </a:xfrm>
            <a:custGeom>
              <a:avLst/>
              <a:gdLst/>
              <a:ahLst/>
              <a:rect l="l" t="t" r="r" b="b"/>
              <a:pathLst>
                <a:path w="93870" h="72719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1" name="CustomShape 134"/>
            <p:cNvSpPr/>
            <p:nvPr/>
          </p:nvSpPr>
          <p:spPr>
            <a:xfrm>
              <a:off x="6550920" y="1311480"/>
              <a:ext cx="74520" cy="38520"/>
            </a:xfrm>
            <a:custGeom>
              <a:avLst/>
              <a:gdLst/>
              <a:ahLst/>
              <a:rect l="l" t="t" r="r" b="b"/>
              <a:pathLst>
                <a:path w="93498" h="48808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CustomShape 135"/>
            <p:cNvSpPr/>
            <p:nvPr/>
          </p:nvSpPr>
          <p:spPr>
            <a:xfrm>
              <a:off x="6578640" y="992520"/>
              <a:ext cx="178200" cy="307800"/>
            </a:xfrm>
            <a:custGeom>
              <a:avLst/>
              <a:gdLst/>
              <a:ahLst/>
              <a:rect l="l" t="t" r="r" b="b"/>
              <a:pathLst>
                <a:path w="223526" h="385528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CustomShape 136"/>
            <p:cNvSpPr/>
            <p:nvPr/>
          </p:nvSpPr>
          <p:spPr>
            <a:xfrm>
              <a:off x="6627240" y="992880"/>
              <a:ext cx="177480" cy="333360"/>
            </a:xfrm>
            <a:custGeom>
              <a:avLst/>
              <a:gdLst/>
              <a:ahLst/>
              <a:rect l="l" t="t" r="r" b="b"/>
              <a:pathLst>
                <a:path w="222535" h="417442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CustomShape 137"/>
            <p:cNvSpPr/>
            <p:nvPr/>
          </p:nvSpPr>
          <p:spPr>
            <a:xfrm>
              <a:off x="6561000" y="972000"/>
              <a:ext cx="265680" cy="244440"/>
            </a:xfrm>
            <a:custGeom>
              <a:avLst/>
              <a:gdLst/>
              <a:ahLst/>
              <a:rect l="l" t="t" r="r" b="b"/>
              <a:pathLst>
                <a:path w="332782" h="306321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CustomShape 138"/>
            <p:cNvSpPr/>
            <p:nvPr/>
          </p:nvSpPr>
          <p:spPr>
            <a:xfrm>
              <a:off x="6774840" y="827280"/>
              <a:ext cx="92160" cy="323640"/>
            </a:xfrm>
            <a:custGeom>
              <a:avLst/>
              <a:gdLst/>
              <a:ahLst/>
              <a:rect l="l" t="t" r="r" b="b"/>
              <a:pathLst>
                <a:path w="115651" h="405453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CustomShape 139"/>
            <p:cNvSpPr/>
            <p:nvPr/>
          </p:nvSpPr>
          <p:spPr>
            <a:xfrm>
              <a:off x="6792840" y="823320"/>
              <a:ext cx="55440" cy="70920"/>
            </a:xfrm>
            <a:custGeom>
              <a:avLst/>
              <a:gdLst/>
              <a:ahLst/>
              <a:rect l="l" t="t" r="r" b="b"/>
              <a:pathLst>
                <a:path w="69928" h="88934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140"/>
            <p:cNvSpPr/>
            <p:nvPr/>
          </p:nvSpPr>
          <p:spPr>
            <a:xfrm>
              <a:off x="6683400" y="808560"/>
              <a:ext cx="47520" cy="49680"/>
            </a:xfrm>
            <a:custGeom>
              <a:avLst/>
              <a:gdLst/>
              <a:ahLst/>
              <a:rect l="l" t="t" r="r" b="b"/>
              <a:pathLst>
                <a:path w="59816" h="62802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98" name="Group 141"/>
            <p:cNvGrpSpPr/>
            <p:nvPr/>
          </p:nvGrpSpPr>
          <p:grpSpPr>
            <a:xfrm>
              <a:off x="5678280" y="1227600"/>
              <a:ext cx="345600" cy="1043280"/>
              <a:chOff x="5678280" y="1227600"/>
              <a:chExt cx="345600" cy="1043280"/>
            </a:xfrm>
          </p:grpSpPr>
          <p:sp>
            <p:nvSpPr>
              <p:cNvPr id="299" name="CustomShape 142"/>
              <p:cNvSpPr/>
              <p:nvPr/>
            </p:nvSpPr>
            <p:spPr>
              <a:xfrm flipH="1">
                <a:off x="5678280" y="2071440"/>
                <a:ext cx="345600" cy="199440"/>
              </a:xfrm>
              <a:custGeom>
                <a:avLst/>
                <a:gdLst/>
                <a:ahLst/>
                <a:rect l="l" t="t" r="r" b="b"/>
                <a:pathLst>
                  <a:path w="432244" h="249555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" name="CustomShape 143"/>
              <p:cNvSpPr/>
              <p:nvPr/>
            </p:nvSpPr>
            <p:spPr>
              <a:xfrm flipH="1">
                <a:off x="5745600" y="1229760"/>
                <a:ext cx="173880" cy="254520"/>
              </a:xfrm>
              <a:custGeom>
                <a:avLst/>
                <a:gdLst/>
                <a:ahLst/>
                <a:rect l="l" t="t" r="r" b="b"/>
                <a:pathLst>
                  <a:path w="217597" h="318657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" name="CustomShape 144"/>
              <p:cNvSpPr/>
              <p:nvPr/>
            </p:nvSpPr>
            <p:spPr>
              <a:xfrm flipH="1">
                <a:off x="5892120" y="1413360"/>
                <a:ext cx="32040" cy="187920"/>
              </a:xfrm>
              <a:custGeom>
                <a:avLst/>
                <a:gdLst/>
                <a:ahLst/>
                <a:rect l="l" t="t" r="r" b="b"/>
                <a:pathLst>
                  <a:path w="40647" h="23545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2" name="CustomShape 145"/>
              <p:cNvSpPr/>
              <p:nvPr/>
            </p:nvSpPr>
            <p:spPr>
              <a:xfrm flipH="1">
                <a:off x="5823720" y="1227600"/>
                <a:ext cx="82800" cy="102240"/>
              </a:xfrm>
              <a:custGeom>
                <a:avLst/>
                <a:gdLst/>
                <a:ahLst/>
                <a:rect l="l" t="t" r="r" b="b"/>
                <a:pathLst>
                  <a:path w="103921" h="128329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3" name="CustomShape 146"/>
              <p:cNvSpPr/>
              <p:nvPr/>
            </p:nvSpPr>
            <p:spPr>
              <a:xfrm flipH="1">
                <a:off x="5787000" y="1339560"/>
                <a:ext cx="102600" cy="114840"/>
              </a:xfrm>
              <a:custGeom>
                <a:avLst/>
                <a:gdLst/>
                <a:ahLst/>
                <a:rect l="l" t="t" r="r" b="b"/>
                <a:pathLst>
                  <a:path w="128622" h="14386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4" name="CustomShape 147"/>
              <p:cNvSpPr/>
              <p:nvPr/>
            </p:nvSpPr>
            <p:spPr>
              <a:xfrm flipH="1">
                <a:off x="5769720" y="1376640"/>
                <a:ext cx="149400" cy="171720"/>
              </a:xfrm>
              <a:custGeom>
                <a:avLst/>
                <a:gdLst/>
                <a:ahLst/>
                <a:rect l="l" t="t" r="r" b="b"/>
                <a:pathLst>
                  <a:path w="187397" h="215209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5" name="CustomShape 148"/>
              <p:cNvSpPr/>
              <p:nvPr/>
            </p:nvSpPr>
            <p:spPr>
              <a:xfrm flipH="1">
                <a:off x="5782320" y="1235880"/>
                <a:ext cx="110520" cy="136080"/>
              </a:xfrm>
              <a:custGeom>
                <a:avLst/>
                <a:gdLst/>
                <a:ahLst/>
                <a:rect l="l" t="t" r="r" b="b"/>
                <a:pathLst>
                  <a:path w="138529" h="170431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6" name="CustomShape 149"/>
              <p:cNvSpPr/>
              <p:nvPr/>
            </p:nvSpPr>
            <p:spPr>
              <a:xfrm flipH="1">
                <a:off x="5778000" y="1235160"/>
                <a:ext cx="110520" cy="104400"/>
              </a:xfrm>
              <a:custGeom>
                <a:avLst/>
                <a:gdLst/>
                <a:ahLst/>
                <a:rect l="l" t="t" r="r" b="b"/>
                <a:pathLst>
                  <a:path w="138474" h="130867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7" name="CustomShape 150"/>
              <p:cNvSpPr/>
              <p:nvPr/>
            </p:nvSpPr>
            <p:spPr>
              <a:xfrm flipH="1">
                <a:off x="5729400" y="1400040"/>
                <a:ext cx="74160" cy="245880"/>
              </a:xfrm>
              <a:custGeom>
                <a:avLst/>
                <a:gdLst/>
                <a:ahLst/>
                <a:rect l="l" t="t" r="r" b="b"/>
                <a:pathLst>
                  <a:path w="93089" h="307779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" name="CustomShape 151"/>
              <p:cNvSpPr/>
              <p:nvPr/>
            </p:nvSpPr>
            <p:spPr>
              <a:xfrm flipH="1">
                <a:off x="5783400" y="2138040"/>
                <a:ext cx="86760" cy="66240"/>
              </a:xfrm>
              <a:custGeom>
                <a:avLst/>
                <a:gdLst/>
                <a:ahLst/>
                <a:rect l="l" t="t" r="r" b="b"/>
                <a:pathLst>
                  <a:path w="108744" h="83141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9" name="CustomShape 152"/>
              <p:cNvSpPr/>
              <p:nvPr/>
            </p:nvSpPr>
            <p:spPr>
              <a:xfrm flipH="1">
                <a:off x="5783400" y="2159280"/>
                <a:ext cx="86040" cy="44640"/>
              </a:xfrm>
              <a:custGeom>
                <a:avLst/>
                <a:gdLst/>
                <a:ahLst/>
                <a:rect l="l" t="t" r="r" b="b"/>
                <a:pathLst>
                  <a:path w="108204" h="56238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" name="CustomShape 153"/>
              <p:cNvSpPr/>
              <p:nvPr/>
            </p:nvSpPr>
            <p:spPr>
              <a:xfrm flipH="1">
                <a:off x="5856480" y="2123280"/>
                <a:ext cx="79560" cy="61560"/>
              </a:xfrm>
              <a:custGeom>
                <a:avLst/>
                <a:gdLst/>
                <a:ahLst/>
                <a:rect l="l" t="t" r="r" b="b"/>
                <a:pathLst>
                  <a:path w="99827" h="77341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1" name="CustomShape 154"/>
              <p:cNvSpPr/>
              <p:nvPr/>
            </p:nvSpPr>
            <p:spPr>
              <a:xfrm flipH="1">
                <a:off x="5857560" y="2143800"/>
                <a:ext cx="79200" cy="41040"/>
              </a:xfrm>
              <a:custGeom>
                <a:avLst/>
                <a:gdLst/>
                <a:ahLst/>
                <a:rect l="l" t="t" r="r" b="b"/>
                <a:pathLst>
                  <a:path w="99536" h="51729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2" name="CustomShape 155"/>
              <p:cNvSpPr/>
              <p:nvPr/>
            </p:nvSpPr>
            <p:spPr>
              <a:xfrm flipH="1">
                <a:off x="5753880" y="1549080"/>
                <a:ext cx="169920" cy="595080"/>
              </a:xfrm>
              <a:custGeom>
                <a:avLst/>
                <a:gdLst/>
                <a:ahLst/>
                <a:rect l="l" t="t" r="r" b="b"/>
                <a:pathLst>
                  <a:path w="213068" h="74445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3" name="CustomShape 156"/>
              <p:cNvSpPr/>
              <p:nvPr/>
            </p:nvSpPr>
            <p:spPr>
              <a:xfrm flipH="1">
                <a:off x="5749200" y="1535040"/>
                <a:ext cx="181080" cy="395640"/>
              </a:xfrm>
              <a:custGeom>
                <a:avLst/>
                <a:gdLst/>
                <a:ahLst/>
                <a:rect l="l" t="t" r="r" b="b"/>
                <a:pathLst>
                  <a:path w="226922" h="495109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4" name="CustomShape 157"/>
              <p:cNvSpPr/>
              <p:nvPr/>
            </p:nvSpPr>
            <p:spPr>
              <a:xfrm flipH="1">
                <a:off x="5745960" y="1397520"/>
                <a:ext cx="60480" cy="75600"/>
              </a:xfrm>
              <a:custGeom>
                <a:avLst/>
                <a:gdLst/>
                <a:ahLst/>
                <a:rect l="l" t="t" r="r" b="b"/>
                <a:pathLst>
                  <a:path w="76263" h="95029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5" name="CustomShape 158"/>
              <p:cNvSpPr/>
              <p:nvPr/>
            </p:nvSpPr>
            <p:spPr>
              <a:xfrm flipH="1">
                <a:off x="5874120" y="1376640"/>
                <a:ext cx="50400" cy="52920"/>
              </a:xfrm>
              <a:custGeom>
                <a:avLst/>
                <a:gdLst/>
                <a:ahLst/>
                <a:rect l="l" t="t" r="r" b="b"/>
                <a:pathLst>
                  <a:path w="63531" h="66745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16" name="Group 159"/>
            <p:cNvGrpSpPr/>
            <p:nvPr/>
          </p:nvGrpSpPr>
          <p:grpSpPr>
            <a:xfrm>
              <a:off x="5122440" y="3292200"/>
              <a:ext cx="822960" cy="1269000"/>
              <a:chOff x="5122440" y="3292200"/>
              <a:chExt cx="822960" cy="1269000"/>
            </a:xfrm>
          </p:grpSpPr>
          <p:sp>
            <p:nvSpPr>
              <p:cNvPr id="317" name="CustomShape 160"/>
              <p:cNvSpPr/>
              <p:nvPr/>
            </p:nvSpPr>
            <p:spPr>
              <a:xfrm>
                <a:off x="5599800" y="4361760"/>
                <a:ext cx="345600" cy="199440"/>
              </a:xfrm>
              <a:custGeom>
                <a:avLst/>
                <a:gdLst/>
                <a:ahLst/>
                <a:rect l="l" t="t" r="r" b="b"/>
                <a:pathLst>
                  <a:path w="432244" h="249555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8" name="CustomShape 161"/>
              <p:cNvSpPr/>
              <p:nvPr/>
            </p:nvSpPr>
            <p:spPr>
              <a:xfrm>
                <a:off x="5857200" y="3694680"/>
                <a:ext cx="67680" cy="24444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9" name="CustomShape 162"/>
              <p:cNvSpPr/>
              <p:nvPr/>
            </p:nvSpPr>
            <p:spPr>
              <a:xfrm>
                <a:off x="5646600" y="4457160"/>
                <a:ext cx="98640" cy="5580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0" name="CustomShape 163"/>
              <p:cNvSpPr/>
              <p:nvPr/>
            </p:nvSpPr>
            <p:spPr>
              <a:xfrm>
                <a:off x="5646240" y="4466520"/>
                <a:ext cx="97200" cy="4644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1" name="CustomShape 164"/>
              <p:cNvSpPr/>
              <p:nvPr/>
            </p:nvSpPr>
            <p:spPr>
              <a:xfrm>
                <a:off x="5772600" y="4393800"/>
                <a:ext cx="95040" cy="5364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2" name="CustomShape 165"/>
              <p:cNvSpPr/>
              <p:nvPr/>
            </p:nvSpPr>
            <p:spPr>
              <a:xfrm>
                <a:off x="5772600" y="4402800"/>
                <a:ext cx="93600" cy="4464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3" name="CustomShape 166"/>
              <p:cNvSpPr/>
              <p:nvPr/>
            </p:nvSpPr>
            <p:spPr>
              <a:xfrm>
                <a:off x="5706360" y="3888360"/>
                <a:ext cx="190080" cy="58608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4" name="CustomShape 167"/>
              <p:cNvSpPr/>
              <p:nvPr/>
            </p:nvSpPr>
            <p:spPr>
              <a:xfrm>
                <a:off x="5707440" y="3888360"/>
                <a:ext cx="189360" cy="32760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5" name="CustomShape 168"/>
              <p:cNvSpPr/>
              <p:nvPr/>
            </p:nvSpPr>
            <p:spPr>
              <a:xfrm>
                <a:off x="5745240" y="3534120"/>
                <a:ext cx="128160" cy="20664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6" name="CustomShape 169"/>
              <p:cNvSpPr/>
              <p:nvPr/>
            </p:nvSpPr>
            <p:spPr>
              <a:xfrm>
                <a:off x="5876280" y="3718440"/>
                <a:ext cx="48600" cy="8676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7" name="CustomShape 170"/>
              <p:cNvSpPr/>
              <p:nvPr/>
            </p:nvSpPr>
            <p:spPr>
              <a:xfrm>
                <a:off x="5738760" y="3693240"/>
                <a:ext cx="153000" cy="21888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8" name="CustomShape 171"/>
              <p:cNvSpPr/>
              <p:nvPr/>
            </p:nvSpPr>
            <p:spPr>
              <a:xfrm>
                <a:off x="5488560" y="3738240"/>
                <a:ext cx="294480" cy="21204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9" name="CustomShape 172"/>
              <p:cNvSpPr/>
              <p:nvPr/>
            </p:nvSpPr>
            <p:spPr>
              <a:xfrm>
                <a:off x="5707440" y="3726000"/>
                <a:ext cx="80280" cy="8352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0" name="CustomShape 173"/>
              <p:cNvSpPr/>
              <p:nvPr/>
            </p:nvSpPr>
            <p:spPr>
              <a:xfrm>
                <a:off x="5739840" y="3534120"/>
                <a:ext cx="160560" cy="26244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1" name="CustomShape 174"/>
              <p:cNvSpPr/>
              <p:nvPr/>
            </p:nvSpPr>
            <p:spPr>
              <a:xfrm>
                <a:off x="5122440" y="4118040"/>
                <a:ext cx="345600" cy="199440"/>
              </a:xfrm>
              <a:custGeom>
                <a:avLst/>
                <a:gdLst/>
                <a:ahLst/>
                <a:rect l="l" t="t" r="r" b="b"/>
                <a:pathLst>
                  <a:path w="432244" h="249555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2" name="CustomShape 175"/>
              <p:cNvSpPr/>
              <p:nvPr/>
            </p:nvSpPr>
            <p:spPr>
              <a:xfrm>
                <a:off x="5205960" y="4192920"/>
                <a:ext cx="97920" cy="75600"/>
              </a:xfrm>
              <a:custGeom>
                <a:avLst/>
                <a:gdLst/>
                <a:ahLst/>
                <a:rect l="l" t="t" r="r" b="b"/>
                <a:pathLst>
                  <a:path w="122876" h="95119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3" name="CustomShape 176"/>
              <p:cNvSpPr/>
              <p:nvPr/>
            </p:nvSpPr>
            <p:spPr>
              <a:xfrm>
                <a:off x="5205960" y="4217760"/>
                <a:ext cx="97560" cy="50760"/>
              </a:xfrm>
              <a:custGeom>
                <a:avLst/>
                <a:gdLst/>
                <a:ahLst/>
                <a:rect l="l" t="t" r="r" b="b"/>
                <a:pathLst>
                  <a:path w="122242" h="63751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4" name="CustomShape 177"/>
              <p:cNvSpPr/>
              <p:nvPr/>
            </p:nvSpPr>
            <p:spPr>
              <a:xfrm>
                <a:off x="5306760" y="4154760"/>
                <a:ext cx="97920" cy="73080"/>
              </a:xfrm>
              <a:custGeom>
                <a:avLst/>
                <a:gdLst/>
                <a:ahLst/>
                <a:rect l="l" t="t" r="r" b="b"/>
                <a:pathLst>
                  <a:path w="122771" h="91654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5" name="CustomShape 178"/>
              <p:cNvSpPr/>
              <p:nvPr/>
            </p:nvSpPr>
            <p:spPr>
              <a:xfrm>
                <a:off x="5306760" y="4178520"/>
                <a:ext cx="97560" cy="50760"/>
              </a:xfrm>
              <a:custGeom>
                <a:avLst/>
                <a:gdLst/>
                <a:ahLst/>
                <a:rect l="l" t="t" r="r" b="b"/>
                <a:pathLst>
                  <a:path w="122230" h="6380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6" name="CustomShape 179"/>
              <p:cNvSpPr/>
              <p:nvPr/>
            </p:nvSpPr>
            <p:spPr>
              <a:xfrm>
                <a:off x="5210640" y="3716280"/>
                <a:ext cx="168840" cy="484560"/>
              </a:xfrm>
              <a:custGeom>
                <a:avLst/>
                <a:gdLst/>
                <a:ahLst/>
                <a:rect l="l" t="t" r="r" b="b"/>
                <a:pathLst>
                  <a:path w="211613" h="606004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7" name="CustomShape 180"/>
              <p:cNvSpPr/>
              <p:nvPr/>
            </p:nvSpPr>
            <p:spPr>
              <a:xfrm>
                <a:off x="5233320" y="3413880"/>
                <a:ext cx="108000" cy="105480"/>
              </a:xfrm>
              <a:custGeom>
                <a:avLst/>
                <a:gdLst/>
                <a:ahLst/>
                <a:rect l="l" t="t" r="r" b="b"/>
                <a:pathLst>
                  <a:path w="135319" h="132132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8" name="CustomShape 181"/>
              <p:cNvSpPr/>
              <p:nvPr/>
            </p:nvSpPr>
            <p:spPr>
              <a:xfrm>
                <a:off x="5358960" y="3439080"/>
                <a:ext cx="153360" cy="301680"/>
              </a:xfrm>
              <a:custGeom>
                <a:avLst/>
                <a:gdLst/>
                <a:ahLst/>
                <a:rect l="l" t="t" r="r" b="b"/>
                <a:pathLst>
                  <a:path w="192267" h="377666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9" name="CustomShape 182"/>
              <p:cNvSpPr/>
              <p:nvPr/>
            </p:nvSpPr>
            <p:spPr>
              <a:xfrm>
                <a:off x="5204520" y="3428280"/>
                <a:ext cx="174960" cy="353520"/>
              </a:xfrm>
              <a:custGeom>
                <a:avLst/>
                <a:gdLst/>
                <a:ahLst/>
                <a:rect l="l" t="t" r="r" b="b"/>
                <a:pathLst>
                  <a:path w="219367" h="442443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0" name="CustomShape 183"/>
              <p:cNvSpPr/>
              <p:nvPr/>
            </p:nvSpPr>
            <p:spPr>
              <a:xfrm>
                <a:off x="5229000" y="3304800"/>
                <a:ext cx="116640" cy="141840"/>
              </a:xfrm>
              <a:custGeom>
                <a:avLst/>
                <a:gdLst/>
                <a:ahLst/>
                <a:rect l="l" t="t" r="r" b="b"/>
                <a:pathLst>
                  <a:path w="146094" h="177613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1" name="CustomShape 184"/>
              <p:cNvSpPr/>
              <p:nvPr/>
            </p:nvSpPr>
            <p:spPr>
              <a:xfrm>
                <a:off x="5218200" y="3292200"/>
                <a:ext cx="122760" cy="121320"/>
              </a:xfrm>
              <a:custGeom>
                <a:avLst/>
                <a:gdLst/>
                <a:ahLst/>
                <a:rect l="l" t="t" r="r" b="b"/>
                <a:pathLst>
                  <a:path w="154031" h="152067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2" name="CustomShape 185"/>
              <p:cNvSpPr/>
              <p:nvPr/>
            </p:nvSpPr>
            <p:spPr>
              <a:xfrm>
                <a:off x="5195520" y="3498480"/>
                <a:ext cx="157320" cy="270360"/>
              </a:xfrm>
              <a:custGeom>
                <a:avLst/>
                <a:gdLst/>
                <a:ahLst/>
                <a:rect l="l" t="t" r="r" b="b"/>
                <a:pathLst>
                  <a:path w="196972" h="338613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3" name="CustomShape 186"/>
              <p:cNvSpPr/>
              <p:nvPr/>
            </p:nvSpPr>
            <p:spPr>
              <a:xfrm>
                <a:off x="5363280" y="3581280"/>
                <a:ext cx="182160" cy="244800"/>
              </a:xfrm>
              <a:custGeom>
                <a:avLst/>
                <a:gdLst/>
                <a:ahLst/>
                <a:rect l="l" t="t" r="r" b="b"/>
                <a:pathLst>
                  <a:path w="228028" h="306609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4" name="CustomShape 187"/>
              <p:cNvSpPr/>
              <p:nvPr/>
            </p:nvSpPr>
            <p:spPr>
              <a:xfrm>
                <a:off x="5331600" y="3735000"/>
                <a:ext cx="92520" cy="45360"/>
              </a:xfrm>
              <a:custGeom>
                <a:avLst/>
                <a:gdLst/>
                <a:ahLst/>
                <a:rect l="l" t="t" r="r" b="b"/>
                <a:pathLst>
                  <a:path w="115992" h="56976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5" name="CustomShape 188"/>
              <p:cNvSpPr/>
              <p:nvPr/>
            </p:nvSpPr>
            <p:spPr>
              <a:xfrm>
                <a:off x="5465520" y="3706200"/>
                <a:ext cx="56880" cy="46800"/>
              </a:xfrm>
              <a:custGeom>
                <a:avLst/>
                <a:gdLst/>
                <a:ahLst/>
                <a:rect l="l" t="t" r="r" b="b"/>
                <a:pathLst>
                  <a:path w="71478" h="59099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6" name="CustomShape 189"/>
              <p:cNvSpPr/>
              <p:nvPr/>
            </p:nvSpPr>
            <p:spPr>
              <a:xfrm>
                <a:off x="5341680" y="3429000"/>
                <a:ext cx="56160" cy="82080"/>
              </a:xfrm>
              <a:custGeom>
                <a:avLst/>
                <a:gdLst/>
                <a:ahLst/>
                <a:rect l="l" t="t" r="r" b="b"/>
                <a:pathLst>
                  <a:path w="70866" h="103155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7" name="CustomShape 190"/>
              <p:cNvSpPr/>
              <p:nvPr/>
            </p:nvSpPr>
            <p:spPr>
              <a:xfrm>
                <a:off x="5184000" y="3484800"/>
                <a:ext cx="68400" cy="102240"/>
              </a:xfrm>
              <a:custGeom>
                <a:avLst/>
                <a:gdLst/>
                <a:ahLst/>
                <a:rect l="l" t="t" r="r" b="b"/>
                <a:pathLst>
                  <a:path w="85975" h="128318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48" name="CustomShape 191"/>
            <p:cNvSpPr/>
            <p:nvPr/>
          </p:nvSpPr>
          <p:spPr>
            <a:xfrm>
              <a:off x="7297560" y="1119960"/>
              <a:ext cx="135360" cy="266040"/>
            </a:xfrm>
            <a:custGeom>
              <a:avLst/>
              <a:gdLst/>
              <a:ahLst/>
              <a:rect l="l" t="t" r="r" b="b"/>
              <a:pathLst>
                <a:path w="169617" h="333215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9" name="CustomShape 192"/>
            <p:cNvSpPr/>
            <p:nvPr/>
          </p:nvSpPr>
          <p:spPr>
            <a:xfrm>
              <a:off x="7309800" y="1745640"/>
              <a:ext cx="92880" cy="72000"/>
            </a:xfrm>
            <a:custGeom>
              <a:avLst/>
              <a:gdLst/>
              <a:ahLst/>
              <a:rect l="l" t="t" r="r" b="b"/>
              <a:pathLst>
                <a:path w="116692" h="9041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0" name="CustomShape 193"/>
            <p:cNvSpPr/>
            <p:nvPr/>
          </p:nvSpPr>
          <p:spPr>
            <a:xfrm>
              <a:off x="7310520" y="1769400"/>
              <a:ext cx="92520" cy="48240"/>
            </a:xfrm>
            <a:custGeom>
              <a:avLst/>
              <a:gdLst/>
              <a:ahLst/>
              <a:rect l="l" t="t" r="r" b="b"/>
              <a:pathLst>
                <a:path w="116196" h="60608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1" name="CustomShape 194"/>
            <p:cNvSpPr/>
            <p:nvPr/>
          </p:nvSpPr>
          <p:spPr>
            <a:xfrm>
              <a:off x="7197840" y="1680480"/>
              <a:ext cx="92880" cy="69120"/>
            </a:xfrm>
            <a:custGeom>
              <a:avLst/>
              <a:gdLst/>
              <a:ahLst/>
              <a:rect l="l" t="t" r="r" b="b"/>
              <a:pathLst>
                <a:path w="116665" h="87067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2" name="CustomShape 195"/>
            <p:cNvSpPr/>
            <p:nvPr/>
          </p:nvSpPr>
          <p:spPr>
            <a:xfrm>
              <a:off x="7198200" y="1702800"/>
              <a:ext cx="92520" cy="48240"/>
            </a:xfrm>
            <a:custGeom>
              <a:avLst/>
              <a:gdLst/>
              <a:ahLst/>
              <a:rect l="l" t="t" r="r" b="b"/>
              <a:pathLst>
                <a:path w="116135" h="60608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3" name="CustomShape 196"/>
            <p:cNvSpPr/>
            <p:nvPr/>
          </p:nvSpPr>
          <p:spPr>
            <a:xfrm>
              <a:off x="7221240" y="1360440"/>
              <a:ext cx="326520" cy="394560"/>
            </a:xfrm>
            <a:custGeom>
              <a:avLst/>
              <a:gdLst/>
              <a:ahLst/>
              <a:rect l="l" t="t" r="r" b="b"/>
              <a:pathLst>
                <a:path w="408631" h="493987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4" name="CustomShape 197"/>
            <p:cNvSpPr/>
            <p:nvPr/>
          </p:nvSpPr>
          <p:spPr>
            <a:xfrm>
              <a:off x="7417800" y="1095480"/>
              <a:ext cx="102600" cy="99720"/>
            </a:xfrm>
            <a:custGeom>
              <a:avLst/>
              <a:gdLst/>
              <a:ahLst/>
              <a:rect l="l" t="t" r="r" b="b"/>
              <a:pathLst>
                <a:path w="128556" h="125075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5" name="CustomShape 198"/>
            <p:cNvSpPr/>
            <p:nvPr/>
          </p:nvSpPr>
          <p:spPr>
            <a:xfrm>
              <a:off x="7381800" y="1109520"/>
              <a:ext cx="166320" cy="325080"/>
            </a:xfrm>
            <a:custGeom>
              <a:avLst/>
              <a:gdLst/>
              <a:ahLst/>
              <a:rect l="l" t="t" r="r" b="b"/>
              <a:pathLst>
                <a:path w="208599" h="407146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6" name="CustomShape 199"/>
            <p:cNvSpPr/>
            <p:nvPr/>
          </p:nvSpPr>
          <p:spPr>
            <a:xfrm>
              <a:off x="7413840" y="991800"/>
              <a:ext cx="110520" cy="134640"/>
            </a:xfrm>
            <a:custGeom>
              <a:avLst/>
              <a:gdLst/>
              <a:ahLst/>
              <a:rect l="l" t="t" r="r" b="b"/>
              <a:pathLst>
                <a:path w="138537" h="168686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7" name="CustomShape 200"/>
            <p:cNvSpPr/>
            <p:nvPr/>
          </p:nvSpPr>
          <p:spPr>
            <a:xfrm>
              <a:off x="7417800" y="979920"/>
              <a:ext cx="116640" cy="115200"/>
            </a:xfrm>
            <a:custGeom>
              <a:avLst/>
              <a:gdLst/>
              <a:ahLst/>
              <a:rect l="l" t="t" r="r" b="b"/>
              <a:pathLst>
                <a:path w="146199" h="14448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8" name="CustomShape 201"/>
            <p:cNvSpPr/>
            <p:nvPr/>
          </p:nvSpPr>
          <p:spPr>
            <a:xfrm>
              <a:off x="7364160" y="1109880"/>
              <a:ext cx="53640" cy="78120"/>
            </a:xfrm>
            <a:custGeom>
              <a:avLst/>
              <a:gdLst/>
              <a:ahLst/>
              <a:rect l="l" t="t" r="r" b="b"/>
              <a:pathLst>
                <a:path w="67341" h="98012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9" name="CustomShape 202"/>
            <p:cNvSpPr/>
            <p:nvPr/>
          </p:nvSpPr>
          <p:spPr>
            <a:xfrm>
              <a:off x="7794360" y="3551040"/>
              <a:ext cx="540000" cy="311760"/>
            </a:xfrm>
            <a:custGeom>
              <a:avLst/>
              <a:gdLst/>
              <a:ahLst/>
              <a:rect l="l" t="t" r="r" b="b"/>
              <a:pathLst>
                <a:path w="676058" h="390429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CustomShape 203"/>
            <p:cNvSpPr/>
            <p:nvPr/>
          </p:nvSpPr>
          <p:spPr>
            <a:xfrm>
              <a:off x="7824960" y="3492000"/>
              <a:ext cx="469440" cy="181080"/>
            </a:xfrm>
            <a:custGeom>
              <a:avLst/>
              <a:gdLst/>
              <a:ahLst/>
              <a:rect l="l" t="t" r="r" b="b"/>
              <a:pathLst>
                <a:path w="587572" h="226763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CustomShape 204"/>
            <p:cNvSpPr/>
            <p:nvPr/>
          </p:nvSpPr>
          <p:spPr>
            <a:xfrm>
              <a:off x="7794360" y="3623760"/>
              <a:ext cx="40680" cy="82440"/>
            </a:xfrm>
            <a:custGeom>
              <a:avLst/>
              <a:gdLst/>
              <a:ahLst/>
              <a:rect l="l" t="t" r="r" b="b"/>
              <a:pathLst>
                <a:path w="51339" h="103346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2" name="CustomShape 205"/>
            <p:cNvSpPr/>
            <p:nvPr/>
          </p:nvSpPr>
          <p:spPr>
            <a:xfrm>
              <a:off x="8298720" y="3624120"/>
              <a:ext cx="35640" cy="81720"/>
            </a:xfrm>
            <a:custGeom>
              <a:avLst/>
              <a:gdLst/>
              <a:ahLst/>
              <a:rect l="l" t="t" r="r" b="b"/>
              <a:pathLst>
                <a:path w="45148" h="102774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3" name="CustomShape 206"/>
            <p:cNvSpPr/>
            <p:nvPr/>
          </p:nvSpPr>
          <p:spPr>
            <a:xfrm>
              <a:off x="7842240" y="3535200"/>
              <a:ext cx="449640" cy="259200"/>
            </a:xfrm>
            <a:custGeom>
              <a:avLst/>
              <a:gdLst/>
              <a:ahLst/>
              <a:rect l="l" t="t" r="r" b="b"/>
              <a:pathLst>
                <a:path w="562737" h="324802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4" name="CustomShape 207"/>
            <p:cNvSpPr/>
            <p:nvPr/>
          </p:nvSpPr>
          <p:spPr>
            <a:xfrm>
              <a:off x="7814880" y="3673800"/>
              <a:ext cx="491040" cy="176040"/>
            </a:xfrm>
            <a:custGeom>
              <a:avLst/>
              <a:gdLst/>
              <a:ahLst/>
              <a:rect l="l" t="t" r="r" b="b"/>
              <a:pathLst>
                <a:path w="614737" h="220544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208"/>
            <p:cNvSpPr/>
            <p:nvPr/>
          </p:nvSpPr>
          <p:spPr>
            <a:xfrm>
              <a:off x="7794360" y="3472200"/>
              <a:ext cx="540000" cy="311760"/>
            </a:xfrm>
            <a:custGeom>
              <a:avLst/>
              <a:gdLst/>
              <a:ahLst/>
              <a:rect l="l" t="t" r="r" b="b"/>
              <a:pathLst>
                <a:path w="675989" h="390489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209"/>
            <p:cNvSpPr/>
            <p:nvPr/>
          </p:nvSpPr>
          <p:spPr>
            <a:xfrm rot="19798200">
              <a:off x="7461720" y="3958560"/>
              <a:ext cx="59040" cy="102240"/>
            </a:xfrm>
            <a:custGeom>
              <a:avLst/>
              <a:gdLst/>
              <a:ahLst/>
              <a:rect l="l" t="t" r="r" b="b"/>
              <a:pathLst>
                <a:path w="74294" h="128587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7" name="CustomShape 210"/>
            <p:cNvSpPr/>
            <p:nvPr/>
          </p:nvSpPr>
          <p:spPr>
            <a:xfrm>
              <a:off x="7752240" y="3753000"/>
              <a:ext cx="148680" cy="85680"/>
            </a:xfrm>
            <a:custGeom>
              <a:avLst/>
              <a:gdLst/>
              <a:ahLst/>
              <a:rect l="l" t="t" r="r" b="b"/>
              <a:pathLst>
                <a:path w="186213" h="107537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8" name="CustomShape 211"/>
            <p:cNvSpPr/>
            <p:nvPr/>
          </p:nvSpPr>
          <p:spPr>
            <a:xfrm>
              <a:off x="7787520" y="3773160"/>
              <a:ext cx="113400" cy="105840"/>
            </a:xfrm>
            <a:custGeom>
              <a:avLst/>
              <a:gdLst/>
              <a:ahLst/>
              <a:rect l="l" t="t" r="r" b="b"/>
              <a:pathLst>
                <a:path w="142303" h="132873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9" name="CustomShape 212"/>
            <p:cNvSpPr/>
            <p:nvPr/>
          </p:nvSpPr>
          <p:spPr>
            <a:xfrm>
              <a:off x="7466040" y="3799800"/>
              <a:ext cx="344520" cy="253800"/>
            </a:xfrm>
            <a:custGeom>
              <a:avLst/>
              <a:gdLst/>
              <a:ahLst/>
              <a:rect l="l" t="t" r="r" b="b"/>
              <a:pathLst>
                <a:path w="431291" h="317858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0" name="CustomShape 213"/>
            <p:cNvSpPr/>
            <p:nvPr/>
          </p:nvSpPr>
          <p:spPr>
            <a:xfrm rot="19798200">
              <a:off x="7461720" y="3958560"/>
              <a:ext cx="59040" cy="102240"/>
            </a:xfrm>
            <a:custGeom>
              <a:avLst/>
              <a:gdLst/>
              <a:ahLst/>
              <a:rect l="l" t="t" r="r" b="b"/>
              <a:pathLst>
                <a:path w="74294" h="128587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1" name="CustomShape 214"/>
            <p:cNvSpPr/>
            <p:nvPr/>
          </p:nvSpPr>
          <p:spPr>
            <a:xfrm>
              <a:off x="8113320" y="4275360"/>
              <a:ext cx="345240" cy="199080"/>
            </a:xfrm>
            <a:custGeom>
              <a:avLst/>
              <a:gdLst/>
              <a:ahLst/>
              <a:rect l="l" t="t" r="r" b="b"/>
              <a:pathLst>
                <a:path w="432244" h="249555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CustomShape 215"/>
            <p:cNvSpPr/>
            <p:nvPr/>
          </p:nvSpPr>
          <p:spPr>
            <a:xfrm>
              <a:off x="8345520" y="3658680"/>
              <a:ext cx="78840" cy="172080"/>
            </a:xfrm>
            <a:custGeom>
              <a:avLst/>
              <a:gdLst/>
              <a:ahLst/>
              <a:rect l="l" t="t" r="r" b="b"/>
              <a:pathLst>
                <a:path w="99113" h="215741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216"/>
            <p:cNvSpPr/>
            <p:nvPr/>
          </p:nvSpPr>
          <p:spPr>
            <a:xfrm>
              <a:off x="8356680" y="3587760"/>
              <a:ext cx="56520" cy="109080"/>
            </a:xfrm>
            <a:custGeom>
              <a:avLst/>
              <a:gdLst/>
              <a:ahLst/>
              <a:rect l="l" t="t" r="r" b="b"/>
              <a:pathLst>
                <a:path w="71246" h="13709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217"/>
            <p:cNvSpPr/>
            <p:nvPr/>
          </p:nvSpPr>
          <p:spPr>
            <a:xfrm>
              <a:off x="8165160" y="4346280"/>
              <a:ext cx="122400" cy="68400"/>
            </a:xfrm>
            <a:custGeom>
              <a:avLst/>
              <a:gdLst/>
              <a:ahLst/>
              <a:rect l="l" t="t" r="r" b="b"/>
              <a:pathLst>
                <a:path w="153698" h="86203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5" name="CustomShape 218"/>
            <p:cNvSpPr/>
            <p:nvPr/>
          </p:nvSpPr>
          <p:spPr>
            <a:xfrm>
              <a:off x="8165160" y="4358160"/>
              <a:ext cx="120600" cy="56880"/>
            </a:xfrm>
            <a:custGeom>
              <a:avLst/>
              <a:gdLst/>
              <a:ahLst/>
              <a:rect l="l" t="t" r="r" b="b"/>
              <a:pathLst>
                <a:path w="151113" h="71804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6" name="CustomShape 219"/>
            <p:cNvSpPr/>
            <p:nvPr/>
          </p:nvSpPr>
          <p:spPr>
            <a:xfrm>
              <a:off x="8255160" y="4305960"/>
              <a:ext cx="122400" cy="68760"/>
            </a:xfrm>
            <a:custGeom>
              <a:avLst/>
              <a:gdLst/>
              <a:ahLst/>
              <a:rect l="l" t="t" r="r" b="b"/>
              <a:pathLst>
                <a:path w="153698" h="86245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7" name="CustomShape 220"/>
            <p:cNvSpPr/>
            <p:nvPr/>
          </p:nvSpPr>
          <p:spPr>
            <a:xfrm>
              <a:off x="8255160" y="4317840"/>
              <a:ext cx="120600" cy="56880"/>
            </a:xfrm>
            <a:custGeom>
              <a:avLst/>
              <a:gdLst/>
              <a:ahLst/>
              <a:rect l="l" t="t" r="r" b="b"/>
              <a:pathLst>
                <a:path w="151113" h="71804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221"/>
            <p:cNvSpPr/>
            <p:nvPr/>
          </p:nvSpPr>
          <p:spPr>
            <a:xfrm>
              <a:off x="8198280" y="3858120"/>
              <a:ext cx="179280" cy="506880"/>
            </a:xfrm>
            <a:custGeom>
              <a:avLst/>
              <a:gdLst/>
              <a:ahLst/>
              <a:rect l="l" t="t" r="r" b="b"/>
              <a:pathLst>
                <a:path w="224738" h="634412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9" name="CustomShape 222"/>
            <p:cNvSpPr/>
            <p:nvPr/>
          </p:nvSpPr>
          <p:spPr>
            <a:xfrm>
              <a:off x="8224560" y="3442320"/>
              <a:ext cx="129960" cy="208440"/>
            </a:xfrm>
            <a:custGeom>
              <a:avLst/>
              <a:gdLst/>
              <a:ahLst/>
              <a:rect l="l" t="t" r="r" b="b"/>
              <a:pathLst>
                <a:path w="163123" h="261076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223"/>
            <p:cNvSpPr/>
            <p:nvPr/>
          </p:nvSpPr>
          <p:spPr>
            <a:xfrm>
              <a:off x="8197200" y="3589920"/>
              <a:ext cx="200160" cy="331920"/>
            </a:xfrm>
            <a:custGeom>
              <a:avLst/>
              <a:gdLst/>
              <a:ahLst/>
              <a:rect l="l" t="t" r="r" b="b"/>
              <a:pathLst>
                <a:path w="250857" h="415389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224"/>
            <p:cNvSpPr/>
            <p:nvPr/>
          </p:nvSpPr>
          <p:spPr>
            <a:xfrm>
              <a:off x="8001000" y="3631680"/>
              <a:ext cx="254160" cy="198000"/>
            </a:xfrm>
            <a:custGeom>
              <a:avLst/>
              <a:gdLst/>
              <a:ahLst/>
              <a:rect l="l" t="t" r="r" b="b"/>
              <a:pathLst>
                <a:path w="318504" h="248122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2" name="CustomShape 225"/>
            <p:cNvSpPr/>
            <p:nvPr/>
          </p:nvSpPr>
          <p:spPr>
            <a:xfrm>
              <a:off x="8187120" y="3627360"/>
              <a:ext cx="77040" cy="113040"/>
            </a:xfrm>
            <a:custGeom>
              <a:avLst/>
              <a:gdLst/>
              <a:ahLst/>
              <a:rect l="l" t="t" r="r" b="b"/>
              <a:pathLst>
                <a:path w="96916" h="141862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3" name="CustomShape 226"/>
            <p:cNvSpPr/>
            <p:nvPr/>
          </p:nvSpPr>
          <p:spPr>
            <a:xfrm>
              <a:off x="8224200" y="3432960"/>
              <a:ext cx="126000" cy="138960"/>
            </a:xfrm>
            <a:custGeom>
              <a:avLst/>
              <a:gdLst/>
              <a:ahLst/>
              <a:rect l="l" t="t" r="r" b="b"/>
              <a:pathLst>
                <a:path w="158142" h="174304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84" name="Group 227"/>
            <p:cNvGrpSpPr/>
            <p:nvPr/>
          </p:nvGrpSpPr>
          <p:grpSpPr>
            <a:xfrm>
              <a:off x="6544800" y="927000"/>
              <a:ext cx="263880" cy="200520"/>
              <a:chOff x="6544800" y="927000"/>
              <a:chExt cx="263880" cy="200520"/>
            </a:xfrm>
          </p:grpSpPr>
          <p:sp>
            <p:nvSpPr>
              <p:cNvPr id="385" name="CustomShape 228"/>
              <p:cNvSpPr/>
              <p:nvPr/>
            </p:nvSpPr>
            <p:spPr>
              <a:xfrm>
                <a:off x="6566760" y="982440"/>
                <a:ext cx="241920" cy="139320"/>
              </a:xfrm>
              <a:custGeom>
                <a:avLst/>
                <a:gdLst/>
                <a:ahLst/>
                <a:rect l="l" t="t" r="r" b="b"/>
                <a:pathLst>
                  <a:path w="303199" h="17450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6" name="CustomShape 229"/>
              <p:cNvSpPr/>
              <p:nvPr/>
            </p:nvSpPr>
            <p:spPr>
              <a:xfrm>
                <a:off x="6680160" y="1017000"/>
                <a:ext cx="63000" cy="36360"/>
              </a:xfrm>
              <a:custGeom>
                <a:avLst/>
                <a:gdLst/>
                <a:ahLst/>
                <a:rect l="l" t="t" r="r" b="b"/>
                <a:pathLst>
                  <a:path w="79173" h="45815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7" name="CustomShape 230"/>
              <p:cNvSpPr/>
              <p:nvPr/>
            </p:nvSpPr>
            <p:spPr>
              <a:xfrm>
                <a:off x="6566760" y="1033200"/>
                <a:ext cx="241920" cy="94320"/>
              </a:xfrm>
              <a:custGeom>
                <a:avLst/>
                <a:gdLst/>
                <a:ahLst/>
                <a:rect l="l" t="t" r="r" b="b"/>
                <a:pathLst>
                  <a:path w="303209" h="118292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8" name="CustomShape 231"/>
              <p:cNvSpPr/>
              <p:nvPr/>
            </p:nvSpPr>
            <p:spPr>
              <a:xfrm>
                <a:off x="6544800" y="928800"/>
                <a:ext cx="173160" cy="195120"/>
              </a:xfrm>
              <a:custGeom>
                <a:avLst/>
                <a:gdLst/>
                <a:ahLst/>
                <a:rect l="l" t="t" r="r" b="b"/>
                <a:pathLst>
                  <a:path w="217122" h="24432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9" name="CustomShape 232"/>
              <p:cNvSpPr/>
              <p:nvPr/>
            </p:nvSpPr>
            <p:spPr>
              <a:xfrm>
                <a:off x="6547680" y="927000"/>
                <a:ext cx="172800" cy="195840"/>
              </a:xfrm>
              <a:custGeom>
                <a:avLst/>
                <a:gdLst/>
                <a:ahLst/>
                <a:rect l="l" t="t" r="r" b="b"/>
                <a:pathLst>
                  <a:path w="216421" h="245364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90" name="Group 233"/>
            <p:cNvGrpSpPr/>
            <p:nvPr/>
          </p:nvGrpSpPr>
          <p:grpSpPr>
            <a:xfrm>
              <a:off x="7210440" y="1314360"/>
              <a:ext cx="263880" cy="200160"/>
              <a:chOff x="7210440" y="1314360"/>
              <a:chExt cx="263880" cy="200160"/>
            </a:xfrm>
          </p:grpSpPr>
          <p:sp>
            <p:nvSpPr>
              <p:cNvPr id="391" name="CustomShape 234"/>
              <p:cNvSpPr/>
              <p:nvPr/>
            </p:nvSpPr>
            <p:spPr>
              <a:xfrm>
                <a:off x="7232400" y="1369800"/>
                <a:ext cx="241920" cy="139320"/>
              </a:xfrm>
              <a:custGeom>
                <a:avLst/>
                <a:gdLst/>
                <a:ahLst/>
                <a:rect l="l" t="t" r="r" b="b"/>
                <a:pathLst>
                  <a:path w="303199" h="17450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2" name="CustomShape 235"/>
              <p:cNvSpPr/>
              <p:nvPr/>
            </p:nvSpPr>
            <p:spPr>
              <a:xfrm>
                <a:off x="7345800" y="1404000"/>
                <a:ext cx="63000" cy="36360"/>
              </a:xfrm>
              <a:custGeom>
                <a:avLst/>
                <a:gdLst/>
                <a:ahLst/>
                <a:rect l="l" t="t" r="r" b="b"/>
                <a:pathLst>
                  <a:path w="79173" h="45815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3" name="CustomShape 236"/>
              <p:cNvSpPr/>
              <p:nvPr/>
            </p:nvSpPr>
            <p:spPr>
              <a:xfrm>
                <a:off x="7232400" y="1420200"/>
                <a:ext cx="241920" cy="94320"/>
              </a:xfrm>
              <a:custGeom>
                <a:avLst/>
                <a:gdLst/>
                <a:ahLst/>
                <a:rect l="l" t="t" r="r" b="b"/>
                <a:pathLst>
                  <a:path w="303209" h="118292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4" name="CustomShape 237"/>
              <p:cNvSpPr/>
              <p:nvPr/>
            </p:nvSpPr>
            <p:spPr>
              <a:xfrm>
                <a:off x="7210440" y="1315800"/>
                <a:ext cx="173160" cy="195120"/>
              </a:xfrm>
              <a:custGeom>
                <a:avLst/>
                <a:gdLst/>
                <a:ahLst/>
                <a:rect l="l" t="t" r="r" b="b"/>
                <a:pathLst>
                  <a:path w="217122" h="24432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5" name="CustomShape 238"/>
              <p:cNvSpPr/>
              <p:nvPr/>
            </p:nvSpPr>
            <p:spPr>
              <a:xfrm>
                <a:off x="7213320" y="1314360"/>
                <a:ext cx="172800" cy="195840"/>
              </a:xfrm>
              <a:custGeom>
                <a:avLst/>
                <a:gdLst/>
                <a:ahLst/>
                <a:rect l="l" t="t" r="r" b="b"/>
                <a:pathLst>
                  <a:path w="216421" h="245364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96" name="CustomShape 239"/>
            <p:cNvSpPr/>
            <p:nvPr/>
          </p:nvSpPr>
          <p:spPr>
            <a:xfrm>
              <a:off x="7450920" y="1163160"/>
              <a:ext cx="126000" cy="352800"/>
            </a:xfrm>
            <a:custGeom>
              <a:avLst/>
              <a:gdLst/>
              <a:ahLst/>
              <a:rect l="l" t="t" r="r" b="b"/>
              <a:pathLst>
                <a:path w="157949" h="441664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CustomShape 240"/>
            <p:cNvSpPr/>
            <p:nvPr/>
          </p:nvSpPr>
          <p:spPr>
            <a:xfrm>
              <a:off x="7509600" y="1160280"/>
              <a:ext cx="72360" cy="98280"/>
            </a:xfrm>
            <a:custGeom>
              <a:avLst/>
              <a:gdLst/>
              <a:ahLst/>
              <a:rect l="l" t="t" r="r" b="b"/>
              <a:pathLst>
                <a:path w="90963" h="123358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98" name="Group 241"/>
            <p:cNvGrpSpPr/>
            <p:nvPr/>
          </p:nvGrpSpPr>
          <p:grpSpPr>
            <a:xfrm>
              <a:off x="8182800" y="2407320"/>
              <a:ext cx="779760" cy="1195920"/>
              <a:chOff x="8182800" y="2407320"/>
              <a:chExt cx="779760" cy="1195920"/>
            </a:xfrm>
          </p:grpSpPr>
          <p:sp>
            <p:nvSpPr>
              <p:cNvPr id="399" name="CustomShape 242"/>
              <p:cNvSpPr/>
              <p:nvPr/>
            </p:nvSpPr>
            <p:spPr>
              <a:xfrm flipH="1">
                <a:off x="8493840" y="3330360"/>
                <a:ext cx="285480" cy="164880"/>
              </a:xfrm>
              <a:custGeom>
                <a:avLst/>
                <a:gdLst/>
                <a:ahLst/>
                <a:rect l="l" t="t" r="r" b="b"/>
                <a:pathLst>
                  <a:path w="357473" h="206406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0" name="CustomShape 243"/>
              <p:cNvSpPr/>
              <p:nvPr/>
            </p:nvSpPr>
            <p:spPr>
              <a:xfrm flipH="1">
                <a:off x="8267400" y="3197880"/>
                <a:ext cx="285480" cy="164880"/>
              </a:xfrm>
              <a:custGeom>
                <a:avLst/>
                <a:gdLst/>
                <a:ahLst/>
                <a:rect l="l" t="t" r="r" b="b"/>
                <a:pathLst>
                  <a:path w="357473" h="206406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1" name="CustomShape 244"/>
              <p:cNvSpPr/>
              <p:nvPr/>
            </p:nvSpPr>
            <p:spPr>
              <a:xfrm flipH="1">
                <a:off x="8182440" y="2407320"/>
                <a:ext cx="285480" cy="164520"/>
              </a:xfrm>
              <a:custGeom>
                <a:avLst/>
                <a:gdLst/>
                <a:ahLst/>
                <a:rect l="l" t="t" r="r" b="b"/>
                <a:pathLst>
                  <a:path w="357473" h="206311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2" name="CustomShape 245"/>
              <p:cNvSpPr/>
              <p:nvPr/>
            </p:nvSpPr>
            <p:spPr>
              <a:xfrm flipH="1">
                <a:off x="8326080" y="2490120"/>
                <a:ext cx="142560" cy="825480"/>
              </a:xfrm>
              <a:custGeom>
                <a:avLst/>
                <a:gdLst/>
                <a:ahLst/>
                <a:rect l="l" t="t" r="r" b="b"/>
                <a:pathLst>
                  <a:path w="178784" h="1032319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3" name="CustomShape 246"/>
              <p:cNvSpPr/>
              <p:nvPr/>
            </p:nvSpPr>
            <p:spPr>
              <a:xfrm flipH="1">
                <a:off x="8326080" y="2490120"/>
                <a:ext cx="142560" cy="825480"/>
              </a:xfrm>
              <a:custGeom>
                <a:avLst/>
                <a:gdLst/>
                <a:ahLst/>
                <a:rect l="l" t="t" r="r" b="b"/>
                <a:pathLst>
                  <a:path w="178784" h="1032319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4" name="CustomShape 247"/>
              <p:cNvSpPr/>
              <p:nvPr/>
            </p:nvSpPr>
            <p:spPr>
              <a:xfrm flipH="1">
                <a:off x="8183160" y="2490120"/>
                <a:ext cx="142560" cy="825480"/>
              </a:xfrm>
              <a:custGeom>
                <a:avLst/>
                <a:gdLst/>
                <a:ahLst/>
                <a:rect l="l" t="t" r="r" b="b"/>
                <a:pathLst>
                  <a:path w="178689" h="1032319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5" name="CustomShape 248"/>
              <p:cNvSpPr/>
              <p:nvPr/>
            </p:nvSpPr>
            <p:spPr>
              <a:xfrm flipH="1">
                <a:off x="8397000" y="2778480"/>
                <a:ext cx="285480" cy="164880"/>
              </a:xfrm>
              <a:custGeom>
                <a:avLst/>
                <a:gdLst/>
                <a:ahLst/>
                <a:rect l="l" t="t" r="r" b="b"/>
                <a:pathLst>
                  <a:path w="357473" h="206501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6" name="CustomShape 249"/>
              <p:cNvSpPr/>
              <p:nvPr/>
            </p:nvSpPr>
            <p:spPr>
              <a:xfrm flipH="1">
                <a:off x="8540640" y="2861280"/>
                <a:ext cx="142560" cy="577080"/>
              </a:xfrm>
              <a:custGeom>
                <a:avLst/>
                <a:gdLst/>
                <a:ahLst/>
                <a:rect l="l" t="t" r="r" b="b"/>
                <a:pathLst>
                  <a:path w="178784" h="721899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7" name="CustomShape 250"/>
              <p:cNvSpPr/>
              <p:nvPr/>
            </p:nvSpPr>
            <p:spPr>
              <a:xfrm flipH="1">
                <a:off x="8540640" y="2861280"/>
                <a:ext cx="142560" cy="577080"/>
              </a:xfrm>
              <a:custGeom>
                <a:avLst/>
                <a:gdLst/>
                <a:ahLst/>
                <a:rect l="l" t="t" r="r" b="b"/>
                <a:pathLst>
                  <a:path w="178784" h="721899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8" name="CustomShape 251"/>
              <p:cNvSpPr/>
              <p:nvPr/>
            </p:nvSpPr>
            <p:spPr>
              <a:xfrm flipH="1">
                <a:off x="8397720" y="2861280"/>
                <a:ext cx="142560" cy="577080"/>
              </a:xfrm>
              <a:custGeom>
                <a:avLst/>
                <a:gdLst/>
                <a:ahLst/>
                <a:rect l="l" t="t" r="r" b="b"/>
                <a:pathLst>
                  <a:path w="178688" h="721899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9" name="CustomShape 252"/>
              <p:cNvSpPr/>
              <p:nvPr/>
            </p:nvSpPr>
            <p:spPr>
              <a:xfrm flipH="1">
                <a:off x="8676720" y="3438360"/>
                <a:ext cx="285480" cy="164880"/>
              </a:xfrm>
              <a:custGeom>
                <a:avLst/>
                <a:gdLst/>
                <a:ahLst/>
                <a:rect l="l" t="t" r="r" b="b"/>
                <a:pathLst>
                  <a:path w="357473" h="206406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0" name="CustomShape 253"/>
              <p:cNvSpPr/>
              <p:nvPr/>
            </p:nvSpPr>
            <p:spPr>
              <a:xfrm flipH="1">
                <a:off x="8625240" y="3170880"/>
                <a:ext cx="285480" cy="164880"/>
              </a:xfrm>
              <a:custGeom>
                <a:avLst/>
                <a:gdLst/>
                <a:ahLst/>
                <a:rect l="l" t="t" r="r" b="b"/>
                <a:pathLst>
                  <a:path w="357473" h="206406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1" name="CustomShape 254"/>
              <p:cNvSpPr/>
              <p:nvPr/>
            </p:nvSpPr>
            <p:spPr>
              <a:xfrm flipH="1">
                <a:off x="8768880" y="3253320"/>
                <a:ext cx="142560" cy="318960"/>
              </a:xfrm>
              <a:custGeom>
                <a:avLst/>
                <a:gdLst/>
                <a:ahLst/>
                <a:rect l="l" t="t" r="r" b="b"/>
                <a:pathLst>
                  <a:path w="178784" h="399097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2" name="CustomShape 255"/>
              <p:cNvSpPr/>
              <p:nvPr/>
            </p:nvSpPr>
            <p:spPr>
              <a:xfrm flipH="1">
                <a:off x="8768880" y="3253320"/>
                <a:ext cx="142560" cy="318960"/>
              </a:xfrm>
              <a:custGeom>
                <a:avLst/>
                <a:gdLst/>
                <a:ahLst/>
                <a:rect l="l" t="t" r="r" b="b"/>
                <a:pathLst>
                  <a:path w="178784" h="399097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3" name="CustomShape 256"/>
              <p:cNvSpPr/>
              <p:nvPr/>
            </p:nvSpPr>
            <p:spPr>
              <a:xfrm flipH="1">
                <a:off x="8625960" y="3253320"/>
                <a:ext cx="142560" cy="318960"/>
              </a:xfrm>
              <a:custGeom>
                <a:avLst/>
                <a:gdLst/>
                <a:ahLst/>
                <a:rect l="l" t="t" r="r" b="b"/>
                <a:pathLst>
                  <a:path w="178689" h="399097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4" name="CustomShape 257"/>
              <p:cNvSpPr/>
              <p:nvPr/>
            </p:nvSpPr>
            <p:spPr>
              <a:xfrm flipH="1">
                <a:off x="8456040" y="2547000"/>
                <a:ext cx="123120" cy="242280"/>
              </a:xfrm>
              <a:custGeom>
                <a:avLst/>
                <a:gdLst/>
                <a:ahLst/>
                <a:rect l="l" t="t" r="r" b="b"/>
                <a:pathLst>
                  <a:path w="154251" h="303342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5" name="CustomShape 258"/>
              <p:cNvSpPr/>
              <p:nvPr/>
            </p:nvSpPr>
            <p:spPr>
              <a:xfrm flipH="1">
                <a:off x="8467560" y="3116880"/>
                <a:ext cx="84960" cy="65520"/>
              </a:xfrm>
              <a:custGeom>
                <a:avLst/>
                <a:gdLst/>
                <a:ahLst/>
                <a:rect l="l" t="t" r="r" b="b"/>
                <a:pathLst>
                  <a:path w="106588" h="82319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6" name="CustomShape 259"/>
              <p:cNvSpPr/>
              <p:nvPr/>
            </p:nvSpPr>
            <p:spPr>
              <a:xfrm flipH="1">
                <a:off x="8467200" y="3138840"/>
                <a:ext cx="84600" cy="43920"/>
              </a:xfrm>
              <a:custGeom>
                <a:avLst/>
                <a:gdLst/>
                <a:ahLst/>
                <a:rect l="l" t="t" r="r" b="b"/>
                <a:pathLst>
                  <a:path w="106123" h="55368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7" name="CustomShape 260"/>
              <p:cNvSpPr/>
              <p:nvPr/>
            </p:nvSpPr>
            <p:spPr>
              <a:xfrm flipH="1">
                <a:off x="8365320" y="3057480"/>
                <a:ext cx="84960" cy="63360"/>
              </a:xfrm>
              <a:custGeom>
                <a:avLst/>
                <a:gdLst/>
                <a:ahLst/>
                <a:rect l="l" t="t" r="r" b="b"/>
                <a:pathLst>
                  <a:path w="106576" h="79516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8" name="CustomShape 261"/>
              <p:cNvSpPr/>
              <p:nvPr/>
            </p:nvSpPr>
            <p:spPr>
              <a:xfrm flipH="1">
                <a:off x="8364600" y="3078000"/>
                <a:ext cx="84600" cy="43920"/>
              </a:xfrm>
              <a:custGeom>
                <a:avLst/>
                <a:gdLst/>
                <a:ahLst/>
                <a:rect l="l" t="t" r="r" b="b"/>
                <a:pathLst>
                  <a:path w="106154" h="5532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9" name="CustomShape 262"/>
              <p:cNvSpPr/>
              <p:nvPr/>
            </p:nvSpPr>
            <p:spPr>
              <a:xfrm flipH="1">
                <a:off x="8385840" y="2765880"/>
                <a:ext cx="297720" cy="360000"/>
              </a:xfrm>
              <a:custGeom>
                <a:avLst/>
                <a:gdLst/>
                <a:ahLst/>
                <a:rect l="l" t="t" r="r" b="b"/>
                <a:pathLst>
                  <a:path w="372536" h="450662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0" name="CustomShape 263"/>
              <p:cNvSpPr/>
              <p:nvPr/>
            </p:nvSpPr>
            <p:spPr>
              <a:xfrm flipH="1">
                <a:off x="8565480" y="2524680"/>
                <a:ext cx="93240" cy="90720"/>
              </a:xfrm>
              <a:custGeom>
                <a:avLst/>
                <a:gdLst/>
                <a:ahLst/>
                <a:rect l="l" t="t" r="r" b="b"/>
                <a:pathLst>
                  <a:path w="117160" h="11402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1" name="CustomShape 264"/>
              <p:cNvSpPr/>
              <p:nvPr/>
            </p:nvSpPr>
            <p:spPr>
              <a:xfrm flipH="1">
                <a:off x="8532720" y="2537640"/>
                <a:ext cx="151200" cy="296280"/>
              </a:xfrm>
              <a:custGeom>
                <a:avLst/>
                <a:gdLst/>
                <a:ahLst/>
                <a:rect l="l" t="t" r="r" b="b"/>
                <a:pathLst>
                  <a:path w="189574" h="370837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2" name="CustomShape 265"/>
              <p:cNvSpPr/>
              <p:nvPr/>
            </p:nvSpPr>
            <p:spPr>
              <a:xfrm flipH="1">
                <a:off x="8562240" y="2430360"/>
                <a:ext cx="100800" cy="122760"/>
              </a:xfrm>
              <a:custGeom>
                <a:avLst/>
                <a:gdLst/>
                <a:ahLst/>
                <a:rect l="l" t="t" r="r" b="b"/>
                <a:pathLst>
                  <a:path w="126365" h="153696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3" name="CustomShape 266"/>
              <p:cNvSpPr/>
              <p:nvPr/>
            </p:nvSpPr>
            <p:spPr>
              <a:xfrm flipH="1">
                <a:off x="8565120" y="2419200"/>
                <a:ext cx="106200" cy="105120"/>
              </a:xfrm>
              <a:custGeom>
                <a:avLst/>
                <a:gdLst/>
                <a:ahLst/>
                <a:rect l="l" t="t" r="r" b="b"/>
                <a:pathLst>
                  <a:path w="133256" h="131805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4" name="CustomShape 267"/>
              <p:cNvSpPr/>
              <p:nvPr/>
            </p:nvSpPr>
            <p:spPr>
              <a:xfrm flipH="1">
                <a:off x="8516880" y="2538000"/>
                <a:ext cx="48960" cy="70560"/>
              </a:xfrm>
              <a:custGeom>
                <a:avLst/>
                <a:gdLst/>
                <a:ahLst/>
                <a:rect l="l" t="t" r="r" b="b"/>
                <a:pathLst>
                  <a:path w="61436" h="88868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grpSp>
            <p:nvGrpSpPr>
              <p:cNvPr id="425" name="Group 268"/>
              <p:cNvGrpSpPr/>
              <p:nvPr/>
            </p:nvGrpSpPr>
            <p:grpSpPr>
              <a:xfrm>
                <a:off x="8378280" y="2724840"/>
                <a:ext cx="238680" cy="180720"/>
                <a:chOff x="8378280" y="2724840"/>
                <a:chExt cx="238680" cy="180720"/>
              </a:xfrm>
            </p:grpSpPr>
            <p:sp>
              <p:nvSpPr>
                <p:cNvPr id="426" name="CustomShape 269"/>
                <p:cNvSpPr/>
                <p:nvPr/>
              </p:nvSpPr>
              <p:spPr>
                <a:xfrm>
                  <a:off x="8398440" y="2774880"/>
                  <a:ext cx="218520" cy="125640"/>
                </a:xfrm>
                <a:custGeom>
                  <a:avLst/>
                  <a:gdLst/>
                  <a:ahLst/>
                  <a:rect l="l" t="t" r="r" b="b"/>
                  <a:pathLst>
                    <a:path w="303199" h="17450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427" name="CustomShape 270"/>
                <p:cNvSpPr/>
                <p:nvPr/>
              </p:nvSpPr>
              <p:spPr>
                <a:xfrm>
                  <a:off x="8500680" y="2806200"/>
                  <a:ext cx="56880" cy="32760"/>
                </a:xfrm>
                <a:custGeom>
                  <a:avLst/>
                  <a:gdLst/>
                  <a:ahLst/>
                  <a:rect l="l" t="t" r="r" b="b"/>
                  <a:pathLst>
                    <a:path w="79173" h="45815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428" name="CustomShape 271"/>
                <p:cNvSpPr/>
                <p:nvPr/>
              </p:nvSpPr>
              <p:spPr>
                <a:xfrm>
                  <a:off x="8398440" y="2820600"/>
                  <a:ext cx="218520" cy="84960"/>
                </a:xfrm>
                <a:custGeom>
                  <a:avLst/>
                  <a:gdLst/>
                  <a:ahLst/>
                  <a:rect l="l" t="t" r="r" b="b"/>
                  <a:pathLst>
                    <a:path w="303209" h="118292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429" name="CustomShape 272"/>
                <p:cNvSpPr/>
                <p:nvPr/>
              </p:nvSpPr>
              <p:spPr>
                <a:xfrm>
                  <a:off x="8378280" y="2726280"/>
                  <a:ext cx="156600" cy="176040"/>
                </a:xfrm>
                <a:custGeom>
                  <a:avLst/>
                  <a:gdLst/>
                  <a:ahLst/>
                  <a:rect l="l" t="t" r="r" b="b"/>
                  <a:pathLst>
                    <a:path w="217122" h="24432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430" name="CustomShape 273"/>
                <p:cNvSpPr/>
                <p:nvPr/>
              </p:nvSpPr>
              <p:spPr>
                <a:xfrm>
                  <a:off x="8380800" y="2724840"/>
                  <a:ext cx="155880" cy="176760"/>
                </a:xfrm>
                <a:custGeom>
                  <a:avLst/>
                  <a:gdLst/>
                  <a:ahLst/>
                  <a:rect l="l" t="t" r="r" b="b"/>
                  <a:pathLst>
                    <a:path w="216421" h="245364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sp>
            <p:nvSpPr>
              <p:cNvPr id="431" name="CustomShape 274"/>
              <p:cNvSpPr/>
              <p:nvPr/>
            </p:nvSpPr>
            <p:spPr>
              <a:xfrm flipH="1">
                <a:off x="8595720" y="2586960"/>
                <a:ext cx="114120" cy="321480"/>
              </a:xfrm>
              <a:custGeom>
                <a:avLst/>
                <a:gdLst/>
                <a:ahLst/>
                <a:rect l="l" t="t" r="r" b="b"/>
                <a:pathLst>
                  <a:path w="143174" h="402337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2" name="CustomShape 275"/>
              <p:cNvSpPr/>
              <p:nvPr/>
            </p:nvSpPr>
            <p:spPr>
              <a:xfrm flipH="1">
                <a:off x="8649000" y="2583360"/>
                <a:ext cx="65880" cy="90000"/>
              </a:xfrm>
              <a:custGeom>
                <a:avLst/>
                <a:gdLst/>
                <a:ahLst/>
                <a:rect l="l" t="t" r="r" b="b"/>
                <a:pathLst>
                  <a:path w="82772" h="112806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433" name="TextShape 276"/>
          <p:cNvSpPr txBox="1"/>
          <p:nvPr/>
        </p:nvSpPr>
        <p:spPr>
          <a:xfrm>
            <a:off x="1076400" y="1863720"/>
            <a:ext cx="4962240" cy="14158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CRO</a:t>
            </a:r>
            <a:br/>
            <a:r>
              <a:rPr b="0" lang="pt-BR" sz="30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Guilherme Moreira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TextShape 1"/>
          <p:cNvSpPr txBox="1"/>
          <p:nvPr/>
        </p:nvSpPr>
        <p:spPr>
          <a:xfrm>
            <a:off x="558360" y="1569960"/>
            <a:ext cx="412452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200" spc="-1" strike="noStrike">
                <a:solidFill>
                  <a:srgbClr val="00b5dd"/>
                </a:solidFill>
                <a:latin typeface="Raleway SemiBold"/>
                <a:ea typeface="Raleway SemiBold"/>
              </a:rPr>
              <a:t>Personalizações</a:t>
            </a:r>
            <a:endParaRPr b="0" lang="pt-BR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TextShape 2"/>
          <p:cNvSpPr txBox="1"/>
          <p:nvPr/>
        </p:nvSpPr>
        <p:spPr>
          <a:xfrm>
            <a:off x="685800" y="2788560"/>
            <a:ext cx="3867480" cy="7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Aplicação de atualizações e correções no site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84" name="TextShape 3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20688098-C40E-4507-ABFD-7684CCC70EE2}" type="slidenum">
              <a:rPr b="0" lang="pt-BR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grpSp>
        <p:nvGrpSpPr>
          <p:cNvPr id="885" name="Group 4"/>
          <p:cNvGrpSpPr/>
          <p:nvPr/>
        </p:nvGrpSpPr>
        <p:grpSpPr>
          <a:xfrm>
            <a:off x="5038920" y="624240"/>
            <a:ext cx="3428640" cy="3803040"/>
            <a:chOff x="5038920" y="624240"/>
            <a:chExt cx="3428640" cy="3803040"/>
          </a:xfrm>
        </p:grpSpPr>
        <p:sp>
          <p:nvSpPr>
            <p:cNvPr id="886" name="CustomShape 5"/>
            <p:cNvSpPr/>
            <p:nvPr/>
          </p:nvSpPr>
          <p:spPr>
            <a:xfrm>
              <a:off x="5038920" y="2833920"/>
              <a:ext cx="604080" cy="349560"/>
            </a:xfrm>
            <a:custGeom>
              <a:avLst/>
              <a:gdLst/>
              <a:ahLst/>
              <a:rect l="l" t="t" r="r" b="b"/>
              <a:pathLst>
                <a:path w="756691" h="437959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7" name="CustomShape 6"/>
            <p:cNvSpPr/>
            <p:nvPr/>
          </p:nvSpPr>
          <p:spPr>
            <a:xfrm>
              <a:off x="5171760" y="2955240"/>
              <a:ext cx="180000" cy="139680"/>
            </a:xfrm>
            <a:custGeom>
              <a:avLst/>
              <a:gdLst/>
              <a:ahLst/>
              <a:rect l="l" t="t" r="r" b="b"/>
              <a:pathLst>
                <a:path w="225716" h="175248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8" name="CustomShape 7"/>
            <p:cNvSpPr/>
            <p:nvPr/>
          </p:nvSpPr>
          <p:spPr>
            <a:xfrm>
              <a:off x="5172120" y="3001320"/>
              <a:ext cx="178920" cy="93600"/>
            </a:xfrm>
            <a:custGeom>
              <a:avLst/>
              <a:gdLst/>
              <a:ahLst/>
              <a:rect l="l" t="t" r="r" b="b"/>
              <a:pathLst>
                <a:path w="224715" h="117585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9" name="CustomShape 8"/>
            <p:cNvSpPr/>
            <p:nvPr/>
          </p:nvSpPr>
          <p:spPr>
            <a:xfrm>
              <a:off x="5356440" y="2885400"/>
              <a:ext cx="179640" cy="134280"/>
            </a:xfrm>
            <a:custGeom>
              <a:avLst/>
              <a:gdLst/>
              <a:ahLst/>
              <a:rect l="l" t="t" r="r" b="b"/>
              <a:pathLst>
                <a:path w="225586" h="168802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0" name="CustomShape 9"/>
            <p:cNvSpPr/>
            <p:nvPr/>
          </p:nvSpPr>
          <p:spPr>
            <a:xfrm>
              <a:off x="5357520" y="2928960"/>
              <a:ext cx="179280" cy="93600"/>
            </a:xfrm>
            <a:custGeom>
              <a:avLst/>
              <a:gdLst/>
              <a:ahLst/>
              <a:rect l="l" t="t" r="r" b="b"/>
              <a:pathLst>
                <a:path w="224758" h="117584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1" name="CustomShape 10"/>
            <p:cNvSpPr/>
            <p:nvPr/>
          </p:nvSpPr>
          <p:spPr>
            <a:xfrm>
              <a:off x="5181120" y="2077560"/>
              <a:ext cx="309600" cy="890640"/>
            </a:xfrm>
            <a:custGeom>
              <a:avLst/>
              <a:gdLst/>
              <a:ahLst/>
              <a:rect l="l" t="t" r="r" b="b"/>
              <a:pathLst>
                <a:path w="387976" h="1115665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2" name="CustomShape 11"/>
            <p:cNvSpPr/>
            <p:nvPr/>
          </p:nvSpPr>
          <p:spPr>
            <a:xfrm>
              <a:off x="5222520" y="1521720"/>
              <a:ext cx="198360" cy="193320"/>
            </a:xfrm>
            <a:custGeom>
              <a:avLst/>
              <a:gdLst/>
              <a:ahLst/>
              <a:rect l="l" t="t" r="r" b="b"/>
              <a:pathLst>
                <a:path w="248692" h="242377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3" name="CustomShape 12"/>
            <p:cNvSpPr/>
            <p:nvPr/>
          </p:nvSpPr>
          <p:spPr>
            <a:xfrm>
              <a:off x="5453280" y="1567800"/>
              <a:ext cx="281880" cy="554760"/>
            </a:xfrm>
            <a:custGeom>
              <a:avLst/>
              <a:gdLst/>
              <a:ahLst/>
              <a:rect l="l" t="t" r="r" b="b"/>
              <a:pathLst>
                <a:path w="353519" h="695039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4" name="CustomShape 13"/>
            <p:cNvSpPr/>
            <p:nvPr/>
          </p:nvSpPr>
          <p:spPr>
            <a:xfrm>
              <a:off x="5169240" y="1549080"/>
              <a:ext cx="321840" cy="650160"/>
            </a:xfrm>
            <a:custGeom>
              <a:avLst/>
              <a:gdLst/>
              <a:ahLst/>
              <a:rect l="l" t="t" r="r" b="b"/>
              <a:pathLst>
                <a:path w="403432" h="814679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5" name="CustomShape 14"/>
            <p:cNvSpPr/>
            <p:nvPr/>
          </p:nvSpPr>
          <p:spPr>
            <a:xfrm>
              <a:off x="5215320" y="1320840"/>
              <a:ext cx="213840" cy="261000"/>
            </a:xfrm>
            <a:custGeom>
              <a:avLst/>
              <a:gdLst/>
              <a:ahLst/>
              <a:rect l="l" t="t" r="r" b="b"/>
              <a:pathLst>
                <a:path w="268166" h="327122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6" name="CustomShape 15"/>
            <p:cNvSpPr/>
            <p:nvPr/>
          </p:nvSpPr>
          <p:spPr>
            <a:xfrm>
              <a:off x="5195160" y="1297800"/>
              <a:ext cx="225720" cy="223920"/>
            </a:xfrm>
            <a:custGeom>
              <a:avLst/>
              <a:gdLst/>
              <a:ahLst/>
              <a:rect l="l" t="t" r="r" b="b"/>
              <a:pathLst>
                <a:path w="282986" h="280709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7" name="CustomShape 16"/>
            <p:cNvSpPr/>
            <p:nvPr/>
          </p:nvSpPr>
          <p:spPr>
            <a:xfrm>
              <a:off x="5153040" y="1677600"/>
              <a:ext cx="288720" cy="497520"/>
            </a:xfrm>
            <a:custGeom>
              <a:avLst/>
              <a:gdLst/>
              <a:ahLst/>
              <a:rect l="l" t="t" r="r" b="b"/>
              <a:pathLst>
                <a:path w="362138" h="623316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8" name="CustomShape 17"/>
            <p:cNvSpPr/>
            <p:nvPr/>
          </p:nvSpPr>
          <p:spPr>
            <a:xfrm>
              <a:off x="5460840" y="1829520"/>
              <a:ext cx="334440" cy="451080"/>
            </a:xfrm>
            <a:custGeom>
              <a:avLst/>
              <a:gdLst/>
              <a:ahLst/>
              <a:rect l="l" t="t" r="r" b="b"/>
              <a:pathLst>
                <a:path w="419212" h="565118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9" name="CustomShape 18"/>
            <p:cNvSpPr/>
            <p:nvPr/>
          </p:nvSpPr>
          <p:spPr>
            <a:xfrm>
              <a:off x="5403240" y="2112480"/>
              <a:ext cx="169200" cy="83160"/>
            </a:xfrm>
            <a:custGeom>
              <a:avLst/>
              <a:gdLst/>
              <a:ahLst/>
              <a:rect l="l" t="t" r="r" b="b"/>
              <a:pathLst>
                <a:path w="212446" h="104783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0" name="CustomShape 19"/>
            <p:cNvSpPr/>
            <p:nvPr/>
          </p:nvSpPr>
          <p:spPr>
            <a:xfrm>
              <a:off x="5648400" y="2059560"/>
              <a:ext cx="104760" cy="86760"/>
            </a:xfrm>
            <a:custGeom>
              <a:avLst/>
              <a:gdLst/>
              <a:ahLst/>
              <a:rect l="l" t="t" r="r" b="b"/>
              <a:pathLst>
                <a:path w="131568" h="109091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1" name="CustomShape 20"/>
            <p:cNvSpPr/>
            <p:nvPr/>
          </p:nvSpPr>
          <p:spPr>
            <a:xfrm>
              <a:off x="5421240" y="1549440"/>
              <a:ext cx="103680" cy="151560"/>
            </a:xfrm>
            <a:custGeom>
              <a:avLst/>
              <a:gdLst/>
              <a:ahLst/>
              <a:rect l="l" t="t" r="r" b="b"/>
              <a:pathLst>
                <a:path w="130391" h="190023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2" name="CustomShape 21"/>
            <p:cNvSpPr/>
            <p:nvPr/>
          </p:nvSpPr>
          <p:spPr>
            <a:xfrm>
              <a:off x="5132160" y="1652400"/>
              <a:ext cx="125640" cy="188640"/>
            </a:xfrm>
            <a:custGeom>
              <a:avLst/>
              <a:gdLst/>
              <a:ahLst/>
              <a:rect l="l" t="t" r="r" b="b"/>
              <a:pathLst>
                <a:path w="157611" h="236452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3" name="CustomShape 22"/>
            <p:cNvSpPr/>
            <p:nvPr/>
          </p:nvSpPr>
          <p:spPr>
            <a:xfrm>
              <a:off x="5794560" y="365364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4" name="CustomShape 23"/>
            <p:cNvSpPr/>
            <p:nvPr/>
          </p:nvSpPr>
          <p:spPr>
            <a:xfrm>
              <a:off x="6527880" y="407268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5" name="CustomShape 24"/>
            <p:cNvSpPr/>
            <p:nvPr/>
          </p:nvSpPr>
          <p:spPr>
            <a:xfrm>
              <a:off x="7799400" y="329580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6" name="CustomShape 25"/>
            <p:cNvSpPr/>
            <p:nvPr/>
          </p:nvSpPr>
          <p:spPr>
            <a:xfrm>
              <a:off x="5808240" y="2908440"/>
              <a:ext cx="53280" cy="778320"/>
            </a:xfrm>
            <a:custGeom>
              <a:avLst/>
              <a:gdLst/>
              <a:ahLst/>
              <a:rect l="l" t="t" r="r" b="b"/>
              <a:pathLst>
                <a:path w="67191" h="97524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7" name="CustomShape 26"/>
            <p:cNvSpPr/>
            <p:nvPr/>
          </p:nvSpPr>
          <p:spPr>
            <a:xfrm>
              <a:off x="6543360" y="3205440"/>
              <a:ext cx="47160" cy="901080"/>
            </a:xfrm>
            <a:custGeom>
              <a:avLst/>
              <a:gdLst/>
              <a:ahLst/>
              <a:rect l="l" t="t" r="r" b="b"/>
              <a:pathLst>
                <a:path w="59588" h="1128783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8" name="CustomShape 27"/>
            <p:cNvSpPr/>
            <p:nvPr/>
          </p:nvSpPr>
          <p:spPr>
            <a:xfrm>
              <a:off x="7814520" y="2590560"/>
              <a:ext cx="47160" cy="737640"/>
            </a:xfrm>
            <a:custGeom>
              <a:avLst/>
              <a:gdLst/>
              <a:ahLst/>
              <a:rect l="l" t="t" r="r" b="b"/>
              <a:pathLst>
                <a:path w="59588" h="923996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9" name="CustomShape 28"/>
            <p:cNvSpPr/>
            <p:nvPr/>
          </p:nvSpPr>
          <p:spPr>
            <a:xfrm>
              <a:off x="5760720" y="2911680"/>
              <a:ext cx="806040" cy="520920"/>
            </a:xfrm>
            <a:custGeom>
              <a:avLst/>
              <a:gdLst/>
              <a:ahLst/>
              <a:rect l="l" t="t" r="r" b="b"/>
              <a:pathLst>
                <a:path w="1009872" h="652653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0" name="CustomShape 29"/>
            <p:cNvSpPr/>
            <p:nvPr/>
          </p:nvSpPr>
          <p:spPr>
            <a:xfrm>
              <a:off x="5760360" y="2126520"/>
              <a:ext cx="2166120" cy="1253160"/>
            </a:xfrm>
            <a:custGeom>
              <a:avLst/>
              <a:gdLst/>
              <a:ahLst/>
              <a:rect l="l" t="t" r="r" b="b"/>
              <a:pathLst>
                <a:path w="2712855" h="156972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1" name="CustomShape 30"/>
            <p:cNvSpPr/>
            <p:nvPr/>
          </p:nvSpPr>
          <p:spPr>
            <a:xfrm>
              <a:off x="6567120" y="2591640"/>
              <a:ext cx="1359720" cy="840960"/>
            </a:xfrm>
            <a:custGeom>
              <a:avLst/>
              <a:gdLst/>
              <a:ahLst/>
              <a:rect l="l" t="t" r="r" b="b"/>
              <a:pathLst>
                <a:path w="1702888" h="105356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2" name="CustomShape 31"/>
            <p:cNvSpPr/>
            <p:nvPr/>
          </p:nvSpPr>
          <p:spPr>
            <a:xfrm>
              <a:off x="7124040" y="2357280"/>
              <a:ext cx="414720" cy="260640"/>
            </a:xfrm>
            <a:custGeom>
              <a:avLst/>
              <a:gdLst/>
              <a:ahLst/>
              <a:rect l="l" t="t" r="r" b="b"/>
              <a:pathLst>
                <a:path w="519572" h="326898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3" name="CustomShape 32"/>
            <p:cNvSpPr/>
            <p:nvPr/>
          </p:nvSpPr>
          <p:spPr>
            <a:xfrm>
              <a:off x="7048440" y="2346120"/>
              <a:ext cx="439920" cy="254520"/>
            </a:xfrm>
            <a:custGeom>
              <a:avLst/>
              <a:gdLst/>
              <a:ahLst/>
              <a:rect l="l" t="t" r="r" b="b"/>
              <a:pathLst>
                <a:path w="551219" h="318992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4" name="CustomShape 33"/>
            <p:cNvSpPr/>
            <p:nvPr/>
          </p:nvSpPr>
          <p:spPr>
            <a:xfrm>
              <a:off x="7107840" y="2493720"/>
              <a:ext cx="128520" cy="74160"/>
            </a:xfrm>
            <a:custGeom>
              <a:avLst/>
              <a:gdLst/>
              <a:ahLst/>
              <a:rect l="l" t="t" r="r" b="b"/>
              <a:pathLst>
                <a:path w="161184" h="93249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5" name="CustomShape 34"/>
            <p:cNvSpPr/>
            <p:nvPr/>
          </p:nvSpPr>
          <p:spPr>
            <a:xfrm>
              <a:off x="7144920" y="2472120"/>
              <a:ext cx="128160" cy="74160"/>
            </a:xfrm>
            <a:custGeom>
              <a:avLst/>
              <a:gdLst/>
              <a:ahLst/>
              <a:rect l="l" t="t" r="r" b="b"/>
              <a:pathLst>
                <a:path w="161089" h="93249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6" name="CustomShape 35"/>
            <p:cNvSpPr/>
            <p:nvPr/>
          </p:nvSpPr>
          <p:spPr>
            <a:xfrm>
              <a:off x="7180920" y="2451600"/>
              <a:ext cx="128160" cy="74160"/>
            </a:xfrm>
            <a:custGeom>
              <a:avLst/>
              <a:gdLst/>
              <a:ahLst/>
              <a:rect l="l" t="t" r="r" b="b"/>
              <a:pathLst>
                <a:path w="161089" h="93154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7" name="CustomShape 36"/>
            <p:cNvSpPr/>
            <p:nvPr/>
          </p:nvSpPr>
          <p:spPr>
            <a:xfrm>
              <a:off x="7311600" y="2430000"/>
              <a:ext cx="81360" cy="46800"/>
            </a:xfrm>
            <a:custGeom>
              <a:avLst/>
              <a:gdLst/>
              <a:ahLst/>
              <a:rect l="l" t="t" r="r" b="b"/>
              <a:pathLst>
                <a:path w="102450" h="59245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8" name="CustomShape 37"/>
            <p:cNvSpPr/>
            <p:nvPr/>
          </p:nvSpPr>
          <p:spPr>
            <a:xfrm>
              <a:off x="7347600" y="2409480"/>
              <a:ext cx="81360" cy="46800"/>
            </a:xfrm>
            <a:custGeom>
              <a:avLst/>
              <a:gdLst/>
              <a:ahLst/>
              <a:rect l="l" t="t" r="r" b="b"/>
              <a:pathLst>
                <a:path w="102450" h="59245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9" name="CustomShape 38"/>
            <p:cNvSpPr/>
            <p:nvPr/>
          </p:nvSpPr>
          <p:spPr>
            <a:xfrm>
              <a:off x="7242840" y="2444400"/>
              <a:ext cx="245160" cy="144000"/>
            </a:xfrm>
            <a:custGeom>
              <a:avLst/>
              <a:gdLst/>
              <a:ahLst/>
              <a:rect l="l" t="t" r="r" b="b"/>
              <a:pathLst>
                <a:path w="307447" h="180974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0" name="CustomShape 39"/>
            <p:cNvSpPr/>
            <p:nvPr/>
          </p:nvSpPr>
          <p:spPr>
            <a:xfrm>
              <a:off x="7228440" y="274104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1" name="CustomShape 40"/>
            <p:cNvSpPr/>
            <p:nvPr/>
          </p:nvSpPr>
          <p:spPr>
            <a:xfrm>
              <a:off x="7234200" y="2679480"/>
              <a:ext cx="117720" cy="124560"/>
            </a:xfrm>
            <a:custGeom>
              <a:avLst/>
              <a:gdLst/>
              <a:ahLst/>
              <a:rect l="l" t="t" r="r" b="b"/>
              <a:pathLst>
                <a:path w="147800" h="156591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2" name="CustomShape 41"/>
            <p:cNvSpPr/>
            <p:nvPr/>
          </p:nvSpPr>
          <p:spPr>
            <a:xfrm>
              <a:off x="7234200" y="264528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3" name="CustomShape 42"/>
            <p:cNvSpPr/>
            <p:nvPr/>
          </p:nvSpPr>
          <p:spPr>
            <a:xfrm>
              <a:off x="7243560" y="2654640"/>
              <a:ext cx="99000" cy="48960"/>
            </a:xfrm>
            <a:custGeom>
              <a:avLst/>
              <a:gdLst/>
              <a:ahLst/>
              <a:rect l="l" t="t" r="r" b="b"/>
              <a:pathLst>
                <a:path w="124214" h="61955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4" name="CustomShape 43"/>
            <p:cNvSpPr/>
            <p:nvPr/>
          </p:nvSpPr>
          <p:spPr>
            <a:xfrm>
              <a:off x="7251120" y="2654640"/>
              <a:ext cx="91080" cy="48960"/>
            </a:xfrm>
            <a:custGeom>
              <a:avLst/>
              <a:gdLst/>
              <a:ahLst/>
              <a:rect l="l" t="t" r="r" b="b"/>
              <a:pathLst>
                <a:path w="114710" h="61622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5" name="CustomShape 44"/>
            <p:cNvSpPr/>
            <p:nvPr/>
          </p:nvSpPr>
          <p:spPr>
            <a:xfrm>
              <a:off x="7324920" y="2714400"/>
              <a:ext cx="33480" cy="78480"/>
            </a:xfrm>
            <a:custGeom>
              <a:avLst/>
              <a:gdLst/>
              <a:ahLst/>
              <a:rect l="l" t="t" r="r" b="b"/>
              <a:pathLst>
                <a:path w="42215" h="98678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6" name="CustomShape 45"/>
            <p:cNvSpPr/>
            <p:nvPr/>
          </p:nvSpPr>
          <p:spPr>
            <a:xfrm>
              <a:off x="7324920" y="2718000"/>
              <a:ext cx="27360" cy="75240"/>
            </a:xfrm>
            <a:custGeom>
              <a:avLst/>
              <a:gdLst/>
              <a:ahLst/>
              <a:rect l="l" t="t" r="r" b="b"/>
              <a:pathLst>
                <a:path w="34783" h="94465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7" name="CustomShape 46"/>
            <p:cNvSpPr/>
            <p:nvPr/>
          </p:nvSpPr>
          <p:spPr>
            <a:xfrm>
              <a:off x="6066720" y="286380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8" name="CustomShape 47"/>
            <p:cNvSpPr/>
            <p:nvPr/>
          </p:nvSpPr>
          <p:spPr>
            <a:xfrm>
              <a:off x="6072120" y="2801880"/>
              <a:ext cx="117720" cy="124560"/>
            </a:xfrm>
            <a:custGeom>
              <a:avLst/>
              <a:gdLst/>
              <a:ahLst/>
              <a:rect l="l" t="t" r="r" b="b"/>
              <a:pathLst>
                <a:path w="147795" h="156591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9" name="CustomShape 48"/>
            <p:cNvSpPr/>
            <p:nvPr/>
          </p:nvSpPr>
          <p:spPr>
            <a:xfrm>
              <a:off x="6072480" y="276804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0" name="CustomShape 49"/>
            <p:cNvSpPr/>
            <p:nvPr/>
          </p:nvSpPr>
          <p:spPr>
            <a:xfrm>
              <a:off x="6081840" y="2777400"/>
              <a:ext cx="98640" cy="48960"/>
            </a:xfrm>
            <a:custGeom>
              <a:avLst/>
              <a:gdLst/>
              <a:ahLst/>
              <a:rect l="l" t="t" r="r" b="b"/>
              <a:pathLst>
                <a:path w="124119" h="61959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1" name="CustomShape 50"/>
            <p:cNvSpPr/>
            <p:nvPr/>
          </p:nvSpPr>
          <p:spPr>
            <a:xfrm>
              <a:off x="6089040" y="2777400"/>
              <a:ext cx="91080" cy="48960"/>
            </a:xfrm>
            <a:custGeom>
              <a:avLst/>
              <a:gdLst/>
              <a:ahLst/>
              <a:rect l="l" t="t" r="r" b="b"/>
              <a:pathLst>
                <a:path w="114710" h="61717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2" name="CustomShape 51"/>
            <p:cNvSpPr/>
            <p:nvPr/>
          </p:nvSpPr>
          <p:spPr>
            <a:xfrm>
              <a:off x="6162840" y="2836800"/>
              <a:ext cx="33480" cy="78480"/>
            </a:xfrm>
            <a:custGeom>
              <a:avLst/>
              <a:gdLst/>
              <a:ahLst/>
              <a:rect l="l" t="t" r="r" b="b"/>
              <a:pathLst>
                <a:path w="42223" h="98678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3" name="CustomShape 52"/>
            <p:cNvSpPr/>
            <p:nvPr/>
          </p:nvSpPr>
          <p:spPr>
            <a:xfrm>
              <a:off x="6162840" y="2840760"/>
              <a:ext cx="27360" cy="74880"/>
            </a:xfrm>
            <a:custGeom>
              <a:avLst/>
              <a:gdLst/>
              <a:ahLst/>
              <a:rect l="l" t="t" r="r" b="b"/>
              <a:pathLst>
                <a:path w="34688" h="94398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4" name="CustomShape 53"/>
            <p:cNvSpPr/>
            <p:nvPr/>
          </p:nvSpPr>
          <p:spPr>
            <a:xfrm>
              <a:off x="7806600" y="4077720"/>
              <a:ext cx="604080" cy="349560"/>
            </a:xfrm>
            <a:custGeom>
              <a:avLst/>
              <a:gdLst/>
              <a:ahLst/>
              <a:rect l="l" t="t" r="r" b="b"/>
              <a:pathLst>
                <a:path w="756691" h="437959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5" name="CustomShape 54"/>
            <p:cNvSpPr/>
            <p:nvPr/>
          </p:nvSpPr>
          <p:spPr>
            <a:xfrm>
              <a:off x="8237880" y="2923560"/>
              <a:ext cx="148320" cy="324000"/>
            </a:xfrm>
            <a:custGeom>
              <a:avLst/>
              <a:gdLst/>
              <a:ahLst/>
              <a:rect l="l" t="t" r="r" b="b"/>
              <a:pathLst>
                <a:path w="186021" h="40605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6" name="CustomShape 55"/>
            <p:cNvSpPr/>
            <p:nvPr/>
          </p:nvSpPr>
          <p:spPr>
            <a:xfrm>
              <a:off x="8258760" y="2790360"/>
              <a:ext cx="106560" cy="205560"/>
            </a:xfrm>
            <a:custGeom>
              <a:avLst/>
              <a:gdLst/>
              <a:ahLst/>
              <a:rect l="l" t="t" r="r" b="b"/>
              <a:pathLst>
                <a:path w="133813" h="257894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7" name="CustomShape 56"/>
            <p:cNvSpPr/>
            <p:nvPr/>
          </p:nvSpPr>
          <p:spPr>
            <a:xfrm>
              <a:off x="7899840" y="4216320"/>
              <a:ext cx="230040" cy="129600"/>
            </a:xfrm>
            <a:custGeom>
              <a:avLst/>
              <a:gdLst/>
              <a:ahLst/>
              <a:rect l="l" t="t" r="r" b="b"/>
              <a:pathLst>
                <a:path w="288490" h="162715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8" name="CustomShape 57"/>
            <p:cNvSpPr/>
            <p:nvPr/>
          </p:nvSpPr>
          <p:spPr>
            <a:xfrm>
              <a:off x="7899840" y="4237920"/>
              <a:ext cx="226080" cy="108000"/>
            </a:xfrm>
            <a:custGeom>
              <a:avLst/>
              <a:gdLst/>
              <a:ahLst/>
              <a:rect l="l" t="t" r="r" b="b"/>
              <a:pathLst>
                <a:path w="283683" h="135768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9" name="CustomShape 58"/>
            <p:cNvSpPr/>
            <p:nvPr/>
          </p:nvSpPr>
          <p:spPr>
            <a:xfrm>
              <a:off x="8068680" y="4140360"/>
              <a:ext cx="229680" cy="129600"/>
            </a:xfrm>
            <a:custGeom>
              <a:avLst/>
              <a:gdLst/>
              <a:ahLst/>
              <a:rect l="l" t="t" r="r" b="b"/>
              <a:pathLst>
                <a:path w="288134" h="162731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0" name="CustomShape 59"/>
            <p:cNvSpPr/>
            <p:nvPr/>
          </p:nvSpPr>
          <p:spPr>
            <a:xfrm>
              <a:off x="8068320" y="4161960"/>
              <a:ext cx="226080" cy="108000"/>
            </a:xfrm>
            <a:custGeom>
              <a:avLst/>
              <a:gdLst/>
              <a:ahLst/>
              <a:rect l="l" t="t" r="r" b="b"/>
              <a:pathLst>
                <a:path w="283683" h="135691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1" name="CustomShape 60"/>
            <p:cNvSpPr/>
            <p:nvPr/>
          </p:nvSpPr>
          <p:spPr>
            <a:xfrm>
              <a:off x="7961760" y="3299400"/>
              <a:ext cx="336600" cy="952920"/>
            </a:xfrm>
            <a:custGeom>
              <a:avLst/>
              <a:gdLst/>
              <a:ahLst/>
              <a:rect l="l" t="t" r="r" b="b"/>
              <a:pathLst>
                <a:path w="422006" h="1193603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2" name="CustomShape 61"/>
            <p:cNvSpPr/>
            <p:nvPr/>
          </p:nvSpPr>
          <p:spPr>
            <a:xfrm>
              <a:off x="8011080" y="2516760"/>
              <a:ext cx="244080" cy="392400"/>
            </a:xfrm>
            <a:custGeom>
              <a:avLst/>
              <a:gdLst/>
              <a:ahLst/>
              <a:rect l="l" t="t" r="r" b="b"/>
              <a:pathLst>
                <a:path w="305952" h="491697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3" name="CustomShape 62"/>
            <p:cNvSpPr/>
            <p:nvPr/>
          </p:nvSpPr>
          <p:spPr>
            <a:xfrm>
              <a:off x="7959240" y="2795040"/>
              <a:ext cx="375840" cy="623880"/>
            </a:xfrm>
            <a:custGeom>
              <a:avLst/>
              <a:gdLst/>
              <a:ahLst/>
              <a:rect l="l" t="t" r="r" b="b"/>
              <a:pathLst>
                <a:path w="471048" h="781597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4" name="CustomShape 63"/>
            <p:cNvSpPr/>
            <p:nvPr/>
          </p:nvSpPr>
          <p:spPr>
            <a:xfrm>
              <a:off x="7591320" y="2872800"/>
              <a:ext cx="477000" cy="371880"/>
            </a:xfrm>
            <a:custGeom>
              <a:avLst/>
              <a:gdLst/>
              <a:ahLst/>
              <a:rect l="l" t="t" r="r" b="b"/>
              <a:pathLst>
                <a:path w="597933" h="466333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5" name="CustomShape 64"/>
            <p:cNvSpPr/>
            <p:nvPr/>
          </p:nvSpPr>
          <p:spPr>
            <a:xfrm>
              <a:off x="7940520" y="2864880"/>
              <a:ext cx="145080" cy="212760"/>
            </a:xfrm>
            <a:custGeom>
              <a:avLst/>
              <a:gdLst/>
              <a:ahLst/>
              <a:rect l="l" t="t" r="r" b="b"/>
              <a:pathLst>
                <a:path w="182011" h="266828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6" name="CustomShape 65"/>
            <p:cNvSpPr/>
            <p:nvPr/>
          </p:nvSpPr>
          <p:spPr>
            <a:xfrm>
              <a:off x="8010360" y="2499840"/>
              <a:ext cx="236880" cy="261720"/>
            </a:xfrm>
            <a:custGeom>
              <a:avLst/>
              <a:gdLst/>
              <a:ahLst/>
              <a:rect l="l" t="t" r="r" b="b"/>
              <a:pathLst>
                <a:path w="296973" h="32833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7" name="CustomShape 66"/>
            <p:cNvSpPr/>
            <p:nvPr/>
          </p:nvSpPr>
          <p:spPr>
            <a:xfrm>
              <a:off x="6718320" y="2034000"/>
              <a:ext cx="266400" cy="267120"/>
            </a:xfrm>
            <a:custGeom>
              <a:avLst/>
              <a:gdLst/>
              <a:ahLst/>
              <a:rect l="l" t="t" r="r" b="b"/>
              <a:pathLst>
                <a:path w="334153" h="334898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8" name="CustomShape 67"/>
            <p:cNvSpPr/>
            <p:nvPr/>
          </p:nvSpPr>
          <p:spPr>
            <a:xfrm>
              <a:off x="6671520" y="2028240"/>
              <a:ext cx="359640" cy="179280"/>
            </a:xfrm>
            <a:custGeom>
              <a:avLst/>
              <a:gdLst/>
              <a:ahLst/>
              <a:rect l="l" t="t" r="r" b="b"/>
              <a:pathLst>
                <a:path w="450859" h="225075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9" name="CustomShape 68"/>
            <p:cNvSpPr/>
            <p:nvPr/>
          </p:nvSpPr>
          <p:spPr>
            <a:xfrm>
              <a:off x="6617880" y="1954440"/>
              <a:ext cx="467280" cy="232560"/>
            </a:xfrm>
            <a:custGeom>
              <a:avLst/>
              <a:gdLst/>
              <a:ahLst/>
              <a:rect l="l" t="t" r="r" b="b"/>
              <a:pathLst>
                <a:path w="585718" h="29175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0" name="CustomShape 69"/>
            <p:cNvSpPr/>
            <p:nvPr/>
          </p:nvSpPr>
          <p:spPr>
            <a:xfrm>
              <a:off x="6617880" y="1924560"/>
              <a:ext cx="467280" cy="232560"/>
            </a:xfrm>
            <a:custGeom>
              <a:avLst/>
              <a:gdLst/>
              <a:ahLst/>
              <a:rect l="l" t="t" r="r" b="b"/>
              <a:pathLst>
                <a:path w="585718" h="29175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1" name="CustomShape 70"/>
            <p:cNvSpPr/>
            <p:nvPr/>
          </p:nvSpPr>
          <p:spPr>
            <a:xfrm>
              <a:off x="6566760" y="1845720"/>
              <a:ext cx="569160" cy="283680"/>
            </a:xfrm>
            <a:custGeom>
              <a:avLst/>
              <a:gdLst/>
              <a:ahLst/>
              <a:rect l="l" t="t" r="r" b="b"/>
              <a:pathLst>
                <a:path w="713163" h="355663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2" name="CustomShape 71"/>
            <p:cNvSpPr/>
            <p:nvPr/>
          </p:nvSpPr>
          <p:spPr>
            <a:xfrm>
              <a:off x="6566760" y="1809360"/>
              <a:ext cx="569160" cy="283680"/>
            </a:xfrm>
            <a:custGeom>
              <a:avLst/>
              <a:gdLst/>
              <a:ahLst/>
              <a:rect l="l" t="t" r="r" b="b"/>
              <a:pathLst>
                <a:path w="713163" h="355568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3" name="CustomShape 72"/>
            <p:cNvSpPr/>
            <p:nvPr/>
          </p:nvSpPr>
          <p:spPr>
            <a:xfrm>
              <a:off x="6524640" y="1729800"/>
              <a:ext cx="653400" cy="325800"/>
            </a:xfrm>
            <a:custGeom>
              <a:avLst/>
              <a:gdLst/>
              <a:ahLst/>
              <a:rect l="l" t="t" r="r" b="b"/>
              <a:pathLst>
                <a:path w="818751" h="408241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4" name="CustomShape 73"/>
            <p:cNvSpPr/>
            <p:nvPr/>
          </p:nvSpPr>
          <p:spPr>
            <a:xfrm>
              <a:off x="6524640" y="1688040"/>
              <a:ext cx="653400" cy="325800"/>
            </a:xfrm>
            <a:custGeom>
              <a:avLst/>
              <a:gdLst/>
              <a:ahLst/>
              <a:rect l="l" t="t" r="r" b="b"/>
              <a:pathLst>
                <a:path w="818751" h="408336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5" name="CustomShape 74"/>
            <p:cNvSpPr/>
            <p:nvPr/>
          </p:nvSpPr>
          <p:spPr>
            <a:xfrm>
              <a:off x="6483960" y="1557720"/>
              <a:ext cx="734760" cy="425160"/>
            </a:xfrm>
            <a:custGeom>
              <a:avLst/>
              <a:gdLst/>
              <a:ahLst/>
              <a:rect l="l" t="t" r="r" b="b"/>
              <a:pathLst>
                <a:path w="920726" h="532828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6" name="CustomShape 75"/>
            <p:cNvSpPr/>
            <p:nvPr/>
          </p:nvSpPr>
          <p:spPr>
            <a:xfrm>
              <a:off x="6725160" y="1246320"/>
              <a:ext cx="32040" cy="506880"/>
            </a:xfrm>
            <a:custGeom>
              <a:avLst/>
              <a:gdLst/>
              <a:ahLst/>
              <a:rect l="l" t="t" r="r" b="b"/>
              <a:pathLst>
                <a:path w="40771" h="635222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7" name="CustomShape 76"/>
            <p:cNvSpPr/>
            <p:nvPr/>
          </p:nvSpPr>
          <p:spPr>
            <a:xfrm>
              <a:off x="6948360" y="1246320"/>
              <a:ext cx="32040" cy="506880"/>
            </a:xfrm>
            <a:custGeom>
              <a:avLst/>
              <a:gdLst/>
              <a:ahLst/>
              <a:rect l="l" t="t" r="r" b="b"/>
              <a:pathLst>
                <a:path w="40771" h="635222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8" name="CustomShape 77"/>
            <p:cNvSpPr/>
            <p:nvPr/>
          </p:nvSpPr>
          <p:spPr>
            <a:xfrm>
              <a:off x="6725160" y="1192320"/>
              <a:ext cx="255240" cy="86400"/>
            </a:xfrm>
            <a:custGeom>
              <a:avLst/>
              <a:gdLst/>
              <a:ahLst/>
              <a:rect l="l" t="t" r="r" b="b"/>
              <a:pathLst>
                <a:path w="319897" h="108775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9" name="CustomShape 78"/>
            <p:cNvSpPr/>
            <p:nvPr/>
          </p:nvSpPr>
          <p:spPr>
            <a:xfrm>
              <a:off x="6314400" y="624240"/>
              <a:ext cx="1072440" cy="1159200"/>
            </a:xfrm>
            <a:custGeom>
              <a:avLst/>
              <a:gdLst/>
              <a:ahLst/>
              <a:rect l="l" t="t" r="r" b="b"/>
              <a:pathLst>
                <a:path w="1343462" h="145180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9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960" name="Group 79"/>
            <p:cNvGrpSpPr/>
            <p:nvPr/>
          </p:nvGrpSpPr>
          <p:grpSpPr>
            <a:xfrm>
              <a:off x="6453360" y="3063600"/>
              <a:ext cx="155880" cy="104400"/>
              <a:chOff x="6453360" y="3063600"/>
              <a:chExt cx="155880" cy="104400"/>
            </a:xfrm>
          </p:grpSpPr>
          <p:sp>
            <p:nvSpPr>
              <p:cNvPr id="961" name="CustomShape 80"/>
              <p:cNvSpPr/>
              <p:nvPr/>
            </p:nvSpPr>
            <p:spPr>
              <a:xfrm>
                <a:off x="6454440" y="3086640"/>
                <a:ext cx="141120" cy="79920"/>
              </a:xfrm>
              <a:custGeom>
                <a:avLst/>
                <a:gdLst/>
                <a:ahLst/>
                <a:rect l="l" t="t" r="r" b="b"/>
                <a:pathLst>
                  <a:path w="177232" h="100744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2" name="CustomShape 81"/>
              <p:cNvSpPr/>
              <p:nvPr/>
            </p:nvSpPr>
            <p:spPr>
              <a:xfrm>
                <a:off x="6467040" y="3076560"/>
                <a:ext cx="124200" cy="87480"/>
              </a:xfrm>
              <a:custGeom>
                <a:avLst/>
                <a:gdLst/>
                <a:ahLst/>
                <a:rect l="l" t="t" r="r" b="b"/>
                <a:pathLst>
                  <a:path w="155883" h="109857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3" name="CustomShape 82"/>
              <p:cNvSpPr/>
              <p:nvPr/>
            </p:nvSpPr>
            <p:spPr>
              <a:xfrm>
                <a:off x="6453360" y="3086280"/>
                <a:ext cx="153000" cy="58320"/>
              </a:xfrm>
              <a:custGeom>
                <a:avLst/>
                <a:gdLst/>
                <a:ahLst/>
                <a:rect l="l" t="t" r="r" b="b"/>
                <a:pathLst>
                  <a:path w="192169" h="73375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4" name="CustomShape 83"/>
              <p:cNvSpPr/>
              <p:nvPr/>
            </p:nvSpPr>
            <p:spPr>
              <a:xfrm>
                <a:off x="6472440" y="3066480"/>
                <a:ext cx="124200" cy="101520"/>
              </a:xfrm>
              <a:custGeom>
                <a:avLst/>
                <a:gdLst/>
                <a:ahLst/>
                <a:rect l="l" t="t" r="r" b="b"/>
                <a:pathLst>
                  <a:path w="156130" h="127583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5" name="CustomShape 84"/>
              <p:cNvSpPr/>
              <p:nvPr/>
            </p:nvSpPr>
            <p:spPr>
              <a:xfrm>
                <a:off x="6534000" y="3111480"/>
                <a:ext cx="58680" cy="49320"/>
              </a:xfrm>
              <a:custGeom>
                <a:avLst/>
                <a:gdLst/>
                <a:ahLst/>
                <a:rect l="l" t="t" r="r" b="b"/>
                <a:pathLst>
                  <a:path w="73778" h="62054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6" name="CustomShape 85"/>
              <p:cNvSpPr/>
              <p:nvPr/>
            </p:nvSpPr>
            <p:spPr>
              <a:xfrm>
                <a:off x="6463080" y="3063600"/>
                <a:ext cx="146160" cy="102600"/>
              </a:xfrm>
              <a:custGeom>
                <a:avLst/>
                <a:gdLst/>
                <a:ahLst/>
                <a:rect l="l" t="t" r="r" b="b"/>
                <a:pathLst>
                  <a:path w="183510" h="128783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7" name="CustomShape 86"/>
              <p:cNvSpPr/>
              <p:nvPr/>
            </p:nvSpPr>
            <p:spPr>
              <a:xfrm>
                <a:off x="6468120" y="3084480"/>
                <a:ext cx="50760" cy="38880"/>
              </a:xfrm>
              <a:custGeom>
                <a:avLst/>
                <a:gdLst/>
                <a:ahLst/>
                <a:rect l="l" t="t" r="r" b="b"/>
                <a:pathLst>
                  <a:path w="64221" h="49275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8" name="CustomShape 87"/>
              <p:cNvSpPr/>
              <p:nvPr/>
            </p:nvSpPr>
            <p:spPr>
              <a:xfrm>
                <a:off x="6533280" y="3121200"/>
                <a:ext cx="54360" cy="41040"/>
              </a:xfrm>
              <a:custGeom>
                <a:avLst/>
                <a:gdLst/>
                <a:ahLst/>
                <a:rect l="l" t="t" r="r" b="b"/>
                <a:pathLst>
                  <a:path w="68642" h="51616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9" name="CustomShape 88"/>
              <p:cNvSpPr/>
              <p:nvPr/>
            </p:nvSpPr>
            <p:spPr>
              <a:xfrm>
                <a:off x="6468480" y="3073680"/>
                <a:ext cx="54000" cy="48960"/>
              </a:xfrm>
              <a:custGeom>
                <a:avLst/>
                <a:gdLst/>
                <a:ahLst/>
                <a:rect l="l" t="t" r="r" b="b"/>
                <a:pathLst>
                  <a:path w="68187" h="61619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0" name="Group 89"/>
            <p:cNvGrpSpPr/>
            <p:nvPr/>
          </p:nvGrpSpPr>
          <p:grpSpPr>
            <a:xfrm>
              <a:off x="6377400" y="2440800"/>
              <a:ext cx="546120" cy="414000"/>
              <a:chOff x="6377400" y="2440800"/>
              <a:chExt cx="546120" cy="414000"/>
            </a:xfrm>
          </p:grpSpPr>
          <p:sp>
            <p:nvSpPr>
              <p:cNvPr id="971" name="CustomShape 90"/>
              <p:cNvSpPr/>
              <p:nvPr/>
            </p:nvSpPr>
            <p:spPr>
              <a:xfrm flipH="1">
                <a:off x="6377040" y="2555280"/>
                <a:ext cx="500040" cy="287640"/>
              </a:xfrm>
              <a:custGeom>
                <a:avLst/>
                <a:gdLst/>
                <a:ahLst/>
                <a:rect l="l" t="t" r="r" b="b"/>
                <a:pathLst>
                  <a:path w="303199" h="17450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2" name="CustomShape 91"/>
              <p:cNvSpPr/>
              <p:nvPr/>
            </p:nvSpPr>
            <p:spPr>
              <a:xfrm flipH="1">
                <a:off x="6513840" y="2626560"/>
                <a:ext cx="130320" cy="75240"/>
              </a:xfrm>
              <a:custGeom>
                <a:avLst/>
                <a:gdLst/>
                <a:ahLst/>
                <a:rect l="l" t="t" r="r" b="b"/>
                <a:pathLst>
                  <a:path w="79173" h="45815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3" name="CustomShape 92"/>
              <p:cNvSpPr/>
              <p:nvPr/>
            </p:nvSpPr>
            <p:spPr>
              <a:xfrm flipH="1">
                <a:off x="6377040" y="2659680"/>
                <a:ext cx="500040" cy="195120"/>
              </a:xfrm>
              <a:custGeom>
                <a:avLst/>
                <a:gdLst/>
                <a:ahLst/>
                <a:rect l="l" t="t" r="r" b="b"/>
                <a:pathLst>
                  <a:path w="303209" h="118292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4" name="CustomShape 93"/>
              <p:cNvSpPr/>
              <p:nvPr/>
            </p:nvSpPr>
            <p:spPr>
              <a:xfrm flipH="1">
                <a:off x="6565680" y="2444040"/>
                <a:ext cx="357840" cy="403200"/>
              </a:xfrm>
              <a:custGeom>
                <a:avLst/>
                <a:gdLst/>
                <a:ahLst/>
                <a:rect l="l" t="t" r="r" b="b"/>
                <a:pathLst>
                  <a:path w="217122" h="24432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5" name="CustomShape 94"/>
              <p:cNvSpPr/>
              <p:nvPr/>
            </p:nvSpPr>
            <p:spPr>
              <a:xfrm flipH="1">
                <a:off x="6560280" y="2440800"/>
                <a:ext cx="356760" cy="405000"/>
              </a:xfrm>
              <a:custGeom>
                <a:avLst/>
                <a:gdLst/>
                <a:ahLst/>
                <a:rect l="l" t="t" r="r" b="b"/>
                <a:pathLst>
                  <a:path w="216421" h="245364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76" name="CustomShape 95"/>
            <p:cNvSpPr/>
            <p:nvPr/>
          </p:nvSpPr>
          <p:spPr>
            <a:xfrm rot="19797000">
              <a:off x="8177040" y="727920"/>
              <a:ext cx="32040" cy="55440"/>
            </a:xfrm>
            <a:custGeom>
              <a:avLst/>
              <a:gdLst/>
              <a:ahLst/>
              <a:rect l="l" t="t" r="r" b="b"/>
              <a:pathLst>
                <a:path w="49989" h="86677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7" name="CustomShape 96"/>
            <p:cNvSpPr/>
            <p:nvPr/>
          </p:nvSpPr>
          <p:spPr>
            <a:xfrm>
              <a:off x="7933320" y="2161800"/>
              <a:ext cx="534240" cy="308880"/>
            </a:xfrm>
            <a:custGeom>
              <a:avLst/>
              <a:gdLst/>
              <a:ahLst/>
              <a:rect l="l" t="t" r="r" b="b"/>
              <a:pathLst>
                <a:path w="828920" h="479679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8" name="CustomShape 97"/>
            <p:cNvSpPr/>
            <p:nvPr/>
          </p:nvSpPr>
          <p:spPr>
            <a:xfrm>
              <a:off x="8082720" y="693000"/>
              <a:ext cx="299880" cy="439920"/>
            </a:xfrm>
            <a:custGeom>
              <a:avLst/>
              <a:gdLst/>
              <a:ahLst/>
              <a:rect l="l" t="t" r="r" b="b"/>
              <a:pathLst>
                <a:path w="465451" h="682637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9" name="CustomShape 98"/>
            <p:cNvSpPr/>
            <p:nvPr/>
          </p:nvSpPr>
          <p:spPr>
            <a:xfrm>
              <a:off x="8073360" y="1009800"/>
              <a:ext cx="55440" cy="325080"/>
            </a:xfrm>
            <a:custGeom>
              <a:avLst/>
              <a:gdLst/>
              <a:ahLst/>
              <a:rect l="l" t="t" r="r" b="b"/>
              <a:pathLst>
                <a:path w="86758" h="504907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0" name="CustomShape 99"/>
            <p:cNvSpPr/>
            <p:nvPr/>
          </p:nvSpPr>
          <p:spPr>
            <a:xfrm>
              <a:off x="8105760" y="689040"/>
              <a:ext cx="142560" cy="177480"/>
            </a:xfrm>
            <a:custGeom>
              <a:avLst/>
              <a:gdLst/>
              <a:ahLst/>
              <a:rect l="l" t="t" r="r" b="b"/>
              <a:pathLst>
                <a:path w="221715" h="275766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1" name="CustomShape 100"/>
            <p:cNvSpPr/>
            <p:nvPr/>
          </p:nvSpPr>
          <p:spPr>
            <a:xfrm>
              <a:off x="8133480" y="882360"/>
              <a:ext cx="177120" cy="198360"/>
            </a:xfrm>
            <a:custGeom>
              <a:avLst/>
              <a:gdLst/>
              <a:ahLst/>
              <a:rect l="l" t="t" r="r" b="b"/>
              <a:pathLst>
                <a:path w="274953" h="308347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2" name="CustomShape 101"/>
            <p:cNvSpPr/>
            <p:nvPr/>
          </p:nvSpPr>
          <p:spPr>
            <a:xfrm>
              <a:off x="8082000" y="947160"/>
              <a:ext cx="257760" cy="297360"/>
            </a:xfrm>
            <a:custGeom>
              <a:avLst/>
              <a:gdLst/>
              <a:ahLst/>
              <a:rect l="l" t="t" r="r" b="b"/>
              <a:pathLst>
                <a:path w="400459" h="461811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3" name="CustomShape 102"/>
            <p:cNvSpPr/>
            <p:nvPr/>
          </p:nvSpPr>
          <p:spPr>
            <a:xfrm>
              <a:off x="8127720" y="703440"/>
              <a:ext cx="189720" cy="234720"/>
            </a:xfrm>
            <a:custGeom>
              <a:avLst/>
              <a:gdLst/>
              <a:ahLst/>
              <a:rect l="l" t="t" r="r" b="b"/>
              <a:pathLst>
                <a:path w="294816" h="364308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4" name="CustomShape 103"/>
            <p:cNvSpPr/>
            <p:nvPr/>
          </p:nvSpPr>
          <p:spPr>
            <a:xfrm>
              <a:off x="8135280" y="702360"/>
              <a:ext cx="190800" cy="179640"/>
            </a:xfrm>
            <a:custGeom>
              <a:avLst/>
              <a:gdLst/>
              <a:ahLst/>
              <a:rect l="l" t="t" r="r" b="b"/>
              <a:pathLst>
                <a:path w="296585" h="27885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5" name="CustomShape 104"/>
            <p:cNvSpPr/>
            <p:nvPr/>
          </p:nvSpPr>
          <p:spPr>
            <a:xfrm>
              <a:off x="8166960" y="2259000"/>
              <a:ext cx="149760" cy="114480"/>
            </a:xfrm>
            <a:custGeom>
              <a:avLst/>
              <a:gdLst/>
              <a:ahLst/>
              <a:rect l="l" t="t" r="r" b="b"/>
              <a:pathLst>
                <a:path w="232912" h="178155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6" name="CustomShape 105"/>
            <p:cNvSpPr/>
            <p:nvPr/>
          </p:nvSpPr>
          <p:spPr>
            <a:xfrm>
              <a:off x="8167680" y="2295720"/>
              <a:ext cx="149040" cy="77760"/>
            </a:xfrm>
            <a:custGeom>
              <a:avLst/>
              <a:gdLst/>
              <a:ahLst/>
              <a:rect l="l" t="t" r="r" b="b"/>
              <a:pathLst>
                <a:path w="231905" h="121227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7" name="CustomShape 106"/>
            <p:cNvSpPr/>
            <p:nvPr/>
          </p:nvSpPr>
          <p:spPr>
            <a:xfrm>
              <a:off x="8053200" y="2233800"/>
              <a:ext cx="137520" cy="106560"/>
            </a:xfrm>
            <a:custGeom>
              <a:avLst/>
              <a:gdLst/>
              <a:ahLst/>
              <a:rect l="l" t="t" r="r" b="b"/>
              <a:pathLst>
                <a:path w="213680" h="165568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8" name="CustomShape 107"/>
            <p:cNvSpPr/>
            <p:nvPr/>
          </p:nvSpPr>
          <p:spPr>
            <a:xfrm>
              <a:off x="8053560" y="2269080"/>
              <a:ext cx="136800" cy="71280"/>
            </a:xfrm>
            <a:custGeom>
              <a:avLst/>
              <a:gdLst/>
              <a:ahLst/>
              <a:rect l="l" t="t" r="r" b="b"/>
              <a:pathLst>
                <a:path w="212755" h="111143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9" name="CustomShape 108"/>
            <p:cNvSpPr/>
            <p:nvPr/>
          </p:nvSpPr>
          <p:spPr>
            <a:xfrm>
              <a:off x="8075520" y="1241280"/>
              <a:ext cx="293760" cy="1028520"/>
            </a:xfrm>
            <a:custGeom>
              <a:avLst/>
              <a:gdLst/>
              <a:ahLst/>
              <a:rect l="l" t="t" r="r" b="b"/>
              <a:pathLst>
                <a:path w="455829" h="1595222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0" name="CustomShape 109"/>
            <p:cNvSpPr/>
            <p:nvPr/>
          </p:nvSpPr>
          <p:spPr>
            <a:xfrm>
              <a:off x="8062920" y="1220760"/>
              <a:ext cx="312480" cy="684000"/>
            </a:xfrm>
            <a:custGeom>
              <a:avLst/>
              <a:gdLst/>
              <a:ahLst/>
              <a:rect l="l" t="t" r="r" b="b"/>
              <a:pathLst>
                <a:path w="485198" h="1060979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1" name="CustomShape 110"/>
            <p:cNvSpPr/>
            <p:nvPr/>
          </p:nvSpPr>
          <p:spPr>
            <a:xfrm>
              <a:off x="7898760" y="1015920"/>
              <a:ext cx="450360" cy="392760"/>
            </a:xfrm>
            <a:custGeom>
              <a:avLst/>
              <a:gdLst/>
              <a:ahLst/>
              <a:rect l="l" t="t" r="r" b="b"/>
              <a:pathLst>
                <a:path w="698939" h="609714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2" name="CustomShape 111"/>
            <p:cNvSpPr/>
            <p:nvPr/>
          </p:nvSpPr>
          <p:spPr>
            <a:xfrm>
              <a:off x="8248680" y="990720"/>
              <a:ext cx="108000" cy="127080"/>
            </a:xfrm>
            <a:custGeom>
              <a:avLst/>
              <a:gdLst/>
              <a:ahLst/>
              <a:rect l="l" t="t" r="r" b="b"/>
              <a:pathLst>
                <a:path w="168312" h="197615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3" name="CustomShape 112"/>
            <p:cNvSpPr/>
            <p:nvPr/>
          </p:nvSpPr>
          <p:spPr>
            <a:xfrm>
              <a:off x="8074080" y="947160"/>
              <a:ext cx="87480" cy="91800"/>
            </a:xfrm>
            <a:custGeom>
              <a:avLst/>
              <a:gdLst/>
              <a:ahLst/>
              <a:rect l="l" t="t" r="r" b="b"/>
              <a:pathLst>
                <a:path w="135999" h="142961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TextShape 1"/>
          <p:cNvSpPr txBox="1"/>
          <p:nvPr/>
        </p:nvSpPr>
        <p:spPr>
          <a:xfrm>
            <a:off x="1085760" y="2031120"/>
            <a:ext cx="467640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Página Termos de uso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TextShape 2"/>
          <p:cNvSpPr txBox="1"/>
          <p:nvPr/>
        </p:nvSpPr>
        <p:spPr>
          <a:xfrm>
            <a:off x="1085760" y="3287880"/>
            <a:ext cx="4676400" cy="383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Criação da página de Termos de uso do site a partir de uma página em branco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996" name="CustomShape 3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ffffff"/>
                </a:solidFill>
                <a:latin typeface="Barlow"/>
                <a:ea typeface="Barlow"/>
              </a:rPr>
              <a:t>1</a:t>
            </a:r>
            <a:endParaRPr b="0" lang="pt-BR" sz="3600" spc="-1" strike="noStrike">
              <a:latin typeface="Arial"/>
            </a:endParaRPr>
          </a:p>
        </p:txBody>
      </p:sp>
      <p:grpSp>
        <p:nvGrpSpPr>
          <p:cNvPr id="997" name="Group 4"/>
          <p:cNvGrpSpPr/>
          <p:nvPr/>
        </p:nvGrpSpPr>
        <p:grpSpPr>
          <a:xfrm>
            <a:off x="5434920" y="912600"/>
            <a:ext cx="3239280" cy="3318120"/>
            <a:chOff x="5434920" y="912600"/>
            <a:chExt cx="3239280" cy="3318120"/>
          </a:xfrm>
        </p:grpSpPr>
        <p:sp>
          <p:nvSpPr>
            <p:cNvPr id="998" name="CustomShape 5"/>
            <p:cNvSpPr/>
            <p:nvPr/>
          </p:nvSpPr>
          <p:spPr>
            <a:xfrm>
              <a:off x="5434920" y="2774160"/>
              <a:ext cx="952200" cy="550800"/>
            </a:xfrm>
            <a:custGeom>
              <a:avLst/>
              <a:gdLst/>
              <a:ahLst/>
              <a:rect l="l" t="t" r="r" b="b"/>
              <a:pathLst>
                <a:path w="1367464" h="791146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5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9" name="CustomShape 6"/>
            <p:cNvSpPr/>
            <p:nvPr/>
          </p:nvSpPr>
          <p:spPr>
            <a:xfrm>
              <a:off x="5640120" y="2866680"/>
              <a:ext cx="531000" cy="307080"/>
            </a:xfrm>
            <a:custGeom>
              <a:avLst/>
              <a:gdLst/>
              <a:ahLst/>
              <a:rect l="l" t="t" r="r" b="b"/>
              <a:pathLst>
                <a:path w="762723" h="441198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5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0" name="CustomShape 7"/>
            <p:cNvSpPr/>
            <p:nvPr/>
          </p:nvSpPr>
          <p:spPr>
            <a:xfrm>
              <a:off x="5827680" y="2921760"/>
              <a:ext cx="151200" cy="87480"/>
            </a:xfrm>
            <a:custGeom>
              <a:avLst/>
              <a:gdLst/>
              <a:ahLst/>
              <a:rect l="l" t="t" r="r" b="b"/>
              <a:pathLst>
                <a:path w="217486" h="12592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1" name="CustomShape 8"/>
            <p:cNvSpPr/>
            <p:nvPr/>
          </p:nvSpPr>
          <p:spPr>
            <a:xfrm>
              <a:off x="5833080" y="2383920"/>
              <a:ext cx="145440" cy="573480"/>
            </a:xfrm>
            <a:custGeom>
              <a:avLst/>
              <a:gdLst/>
              <a:ahLst/>
              <a:rect l="l" t="t" r="r" b="b"/>
              <a:pathLst>
                <a:path w="209121" h="823531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2" name="CustomShape 9"/>
            <p:cNvSpPr/>
            <p:nvPr/>
          </p:nvSpPr>
          <p:spPr>
            <a:xfrm>
              <a:off x="5826240" y="2302560"/>
              <a:ext cx="173880" cy="404280"/>
            </a:xfrm>
            <a:custGeom>
              <a:avLst/>
              <a:gdLst/>
              <a:ahLst/>
              <a:rect l="l" t="t" r="r" b="b"/>
              <a:pathLst>
                <a:path w="249895" h="580777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3" name="CustomShape 10"/>
            <p:cNvSpPr/>
            <p:nvPr/>
          </p:nvSpPr>
          <p:spPr>
            <a:xfrm>
              <a:off x="550692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1" h="625506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4" name="CustomShape 11"/>
            <p:cNvSpPr/>
            <p:nvPr/>
          </p:nvSpPr>
          <p:spPr>
            <a:xfrm>
              <a:off x="604368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0" h="625506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5" name="CustomShape 12"/>
            <p:cNvSpPr/>
            <p:nvPr/>
          </p:nvSpPr>
          <p:spPr>
            <a:xfrm>
              <a:off x="5815080" y="2295720"/>
              <a:ext cx="192240" cy="111240"/>
            </a:xfrm>
            <a:custGeom>
              <a:avLst/>
              <a:gdLst/>
              <a:ahLst/>
              <a:rect l="l" t="t" r="r" b="b"/>
              <a:pathLst>
                <a:path w="276610" h="16002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6" name="CustomShape 13"/>
            <p:cNvSpPr/>
            <p:nvPr/>
          </p:nvSpPr>
          <p:spPr>
            <a:xfrm>
              <a:off x="5765400" y="2245680"/>
              <a:ext cx="291600" cy="51840"/>
            </a:xfrm>
            <a:custGeom>
              <a:avLst/>
              <a:gdLst/>
              <a:ahLst/>
              <a:rect l="l" t="t" r="r" b="b"/>
              <a:pathLst>
                <a:path w="418908" h="74675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7" name="CustomShape 14"/>
            <p:cNvSpPr/>
            <p:nvPr/>
          </p:nvSpPr>
          <p:spPr>
            <a:xfrm>
              <a:off x="5765400" y="2211120"/>
              <a:ext cx="291960" cy="168840"/>
            </a:xfrm>
            <a:custGeom>
              <a:avLst/>
              <a:gdLst/>
              <a:ahLst/>
              <a:rect l="l" t="t" r="r" b="b"/>
              <a:pathLst>
                <a:path w="419383" h="242697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8" name="CustomShape 15"/>
            <p:cNvSpPr/>
            <p:nvPr/>
          </p:nvSpPr>
          <p:spPr>
            <a:xfrm>
              <a:off x="5732640" y="2116440"/>
              <a:ext cx="356040" cy="205920"/>
            </a:xfrm>
            <a:custGeom>
              <a:avLst/>
              <a:gdLst/>
              <a:ahLst/>
              <a:rect l="l" t="t" r="r" b="b"/>
              <a:pathLst>
                <a:path w="511777" h="296036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9" name="CustomShape 16"/>
            <p:cNvSpPr/>
            <p:nvPr/>
          </p:nvSpPr>
          <p:spPr>
            <a:xfrm>
              <a:off x="5721480" y="1200600"/>
              <a:ext cx="381600" cy="1072080"/>
            </a:xfrm>
            <a:custGeom>
              <a:avLst/>
              <a:gdLst/>
              <a:ahLst/>
              <a:rect l="l" t="t" r="r" b="b"/>
              <a:pathLst>
                <a:path w="548516" h="1538895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0" name="CustomShape 17"/>
            <p:cNvSpPr/>
            <p:nvPr/>
          </p:nvSpPr>
          <p:spPr>
            <a:xfrm>
              <a:off x="5844600" y="168264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1" name="CustomShape 18"/>
            <p:cNvSpPr/>
            <p:nvPr/>
          </p:nvSpPr>
          <p:spPr>
            <a:xfrm>
              <a:off x="5834520" y="1672560"/>
              <a:ext cx="154080" cy="154440"/>
            </a:xfrm>
            <a:custGeom>
              <a:avLst/>
              <a:gdLst/>
              <a:ahLst/>
              <a:rect l="l" t="t" r="r" b="b"/>
              <a:pathLst>
                <a:path w="221668" h="222122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2" name="CustomShape 19"/>
            <p:cNvSpPr/>
            <p:nvPr/>
          </p:nvSpPr>
          <p:spPr>
            <a:xfrm>
              <a:off x="5844600" y="148428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3" name="CustomShape 20"/>
            <p:cNvSpPr/>
            <p:nvPr/>
          </p:nvSpPr>
          <p:spPr>
            <a:xfrm>
              <a:off x="5834520" y="1474200"/>
              <a:ext cx="154080" cy="154440"/>
            </a:xfrm>
            <a:custGeom>
              <a:avLst/>
              <a:gdLst/>
              <a:ahLst/>
              <a:rect l="l" t="t" r="r" b="b"/>
              <a:pathLst>
                <a:path w="221858" h="222313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4" name="CustomShape 21"/>
            <p:cNvSpPr/>
            <p:nvPr/>
          </p:nvSpPr>
          <p:spPr>
            <a:xfrm>
              <a:off x="5720760" y="2169360"/>
              <a:ext cx="382320" cy="116640"/>
            </a:xfrm>
            <a:custGeom>
              <a:avLst/>
              <a:gdLst/>
              <a:ahLst/>
              <a:rect l="l" t="t" r="r" b="b"/>
              <a:pathLst>
                <a:path w="549324" h="167997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5" name="CustomShape 22"/>
            <p:cNvSpPr/>
            <p:nvPr/>
          </p:nvSpPr>
          <p:spPr>
            <a:xfrm>
              <a:off x="5720400" y="2207880"/>
              <a:ext cx="381960" cy="115200"/>
            </a:xfrm>
            <a:custGeom>
              <a:avLst/>
              <a:gdLst/>
              <a:ahLst/>
              <a:rect l="l" t="t" r="r" b="b"/>
              <a:pathLst>
                <a:path w="548753" h="165782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6" name="CustomShape 23"/>
            <p:cNvSpPr/>
            <p:nvPr/>
          </p:nvSpPr>
          <p:spPr>
            <a:xfrm>
              <a:off x="5722560" y="2139120"/>
              <a:ext cx="377640" cy="109800"/>
            </a:xfrm>
            <a:custGeom>
              <a:avLst/>
              <a:gdLst/>
              <a:ahLst/>
              <a:rect l="l" t="t" r="r" b="b"/>
              <a:pathLst>
                <a:path w="542765" h="158087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7" name="CustomShape 24"/>
            <p:cNvSpPr/>
            <p:nvPr/>
          </p:nvSpPr>
          <p:spPr>
            <a:xfrm>
              <a:off x="5824440" y="1200240"/>
              <a:ext cx="173520" cy="88200"/>
            </a:xfrm>
            <a:custGeom>
              <a:avLst/>
              <a:gdLst/>
              <a:ahLst/>
              <a:rect l="l" t="t" r="r" b="b"/>
              <a:pathLst>
                <a:path w="249519" h="126863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8" name="CustomShape 25"/>
            <p:cNvSpPr/>
            <p:nvPr/>
          </p:nvSpPr>
          <p:spPr>
            <a:xfrm>
              <a:off x="5897160" y="1933920"/>
              <a:ext cx="32760" cy="434520"/>
            </a:xfrm>
            <a:custGeom>
              <a:avLst/>
              <a:gdLst/>
              <a:ahLst/>
              <a:rect l="l" t="t" r="r" b="b"/>
              <a:pathLst>
                <a:path w="47432" h="623982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019" name="Group 26"/>
            <p:cNvGrpSpPr/>
            <p:nvPr/>
          </p:nvGrpSpPr>
          <p:grpSpPr>
            <a:xfrm>
              <a:off x="6662160" y="912600"/>
              <a:ext cx="2012040" cy="2718360"/>
              <a:chOff x="6662160" y="912600"/>
              <a:chExt cx="2012040" cy="2718360"/>
            </a:xfrm>
          </p:grpSpPr>
          <p:sp>
            <p:nvSpPr>
              <p:cNvPr id="1020" name="CustomShape 27"/>
              <p:cNvSpPr/>
              <p:nvPr/>
            </p:nvSpPr>
            <p:spPr>
              <a:xfrm>
                <a:off x="7094160" y="302004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544" h="63091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1" name="CustomShape 28"/>
              <p:cNvSpPr/>
              <p:nvPr/>
            </p:nvSpPr>
            <p:spPr>
              <a:xfrm>
                <a:off x="7122240" y="30034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01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2" name="CustomShape 29"/>
              <p:cNvSpPr/>
              <p:nvPr/>
            </p:nvSpPr>
            <p:spPr>
              <a:xfrm>
                <a:off x="7859520" y="3269160"/>
                <a:ext cx="21960" cy="14400"/>
              </a:xfrm>
              <a:custGeom>
                <a:avLst/>
                <a:gdLst/>
                <a:ahLst/>
                <a:rect l="l" t="t" r="r" b="b"/>
                <a:pathLst>
                  <a:path w="32128" h="2105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3" name="CustomShape 30"/>
              <p:cNvSpPr/>
              <p:nvPr/>
            </p:nvSpPr>
            <p:spPr>
              <a:xfrm>
                <a:off x="7122240" y="3168720"/>
                <a:ext cx="22680" cy="14400"/>
              </a:xfrm>
              <a:custGeom>
                <a:avLst/>
                <a:gdLst/>
                <a:ahLst/>
                <a:rect l="l" t="t" r="r" b="b"/>
                <a:pathLst>
                  <a:path w="32984" h="21431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4" name="CustomShape 31"/>
              <p:cNvSpPr/>
              <p:nvPr/>
            </p:nvSpPr>
            <p:spPr>
              <a:xfrm>
                <a:off x="7122240" y="29890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49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5" name="CustomShape 32"/>
              <p:cNvSpPr/>
              <p:nvPr/>
            </p:nvSpPr>
            <p:spPr>
              <a:xfrm>
                <a:off x="7338960" y="2790360"/>
                <a:ext cx="542520" cy="478800"/>
              </a:xfrm>
              <a:custGeom>
                <a:avLst/>
                <a:gdLst/>
                <a:ahLst/>
                <a:rect l="l" t="t" r="r" b="b"/>
                <a:pathLst>
                  <a:path w="779547" h="687514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6" name="CustomShape 33"/>
              <p:cNvSpPr/>
              <p:nvPr/>
            </p:nvSpPr>
            <p:spPr>
              <a:xfrm>
                <a:off x="7860960" y="3252240"/>
                <a:ext cx="20880" cy="24840"/>
              </a:xfrm>
              <a:custGeom>
                <a:avLst/>
                <a:gdLst/>
                <a:ahLst/>
                <a:rect l="l" t="t" r="r" b="b"/>
                <a:pathLst>
                  <a:path w="30322" h="36004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7" name="CustomShape 34"/>
              <p:cNvSpPr/>
              <p:nvPr/>
            </p:nvSpPr>
            <p:spPr>
              <a:xfrm>
                <a:off x="7323480" y="2797560"/>
                <a:ext cx="543960" cy="479520"/>
              </a:xfrm>
              <a:custGeom>
                <a:avLst/>
                <a:gdLst/>
                <a:ahLst/>
                <a:rect l="l" t="t" r="r" b="b"/>
                <a:pathLst>
                  <a:path w="781258" h="688466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8" name="CustomShape 35"/>
              <p:cNvSpPr/>
              <p:nvPr/>
            </p:nvSpPr>
            <p:spPr>
              <a:xfrm>
                <a:off x="6682680" y="91260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545" h="3884751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9" name="CustomShape 36"/>
              <p:cNvSpPr/>
              <p:nvPr/>
            </p:nvSpPr>
            <p:spPr>
              <a:xfrm>
                <a:off x="8636040" y="3553920"/>
                <a:ext cx="20520" cy="74160"/>
              </a:xfrm>
              <a:custGeom>
                <a:avLst/>
                <a:gdLst/>
                <a:ahLst/>
                <a:rect l="l" t="t" r="r" b="b"/>
                <a:pathLst>
                  <a:path w="30132" h="106965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0" name="CustomShape 37"/>
              <p:cNvSpPr/>
              <p:nvPr/>
            </p:nvSpPr>
            <p:spPr>
              <a:xfrm>
                <a:off x="6679440" y="915480"/>
                <a:ext cx="50040" cy="21240"/>
              </a:xfrm>
              <a:custGeom>
                <a:avLst/>
                <a:gdLst/>
                <a:ahLst/>
                <a:rect l="l" t="t" r="r" b="b"/>
                <a:pathLst>
                  <a:path w="72337" h="31155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1" name="CustomShape 38"/>
              <p:cNvSpPr/>
              <p:nvPr/>
            </p:nvSpPr>
            <p:spPr>
              <a:xfrm>
                <a:off x="6665400" y="922680"/>
                <a:ext cx="1991160" cy="2706480"/>
              </a:xfrm>
              <a:custGeom>
                <a:avLst/>
                <a:gdLst/>
                <a:ahLst/>
                <a:rect l="l" t="t" r="r" b="b"/>
                <a:pathLst>
                  <a:path w="2859165" h="3884558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2" name="CustomShape 39"/>
              <p:cNvSpPr/>
              <p:nvPr/>
            </p:nvSpPr>
            <p:spPr>
              <a:xfrm>
                <a:off x="6662160" y="92448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260" h="3884554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3" name="CustomShape 40"/>
              <p:cNvSpPr/>
              <p:nvPr/>
            </p:nvSpPr>
            <p:spPr>
              <a:xfrm>
                <a:off x="6686640" y="956160"/>
                <a:ext cx="1941840" cy="2579400"/>
              </a:xfrm>
              <a:custGeom>
                <a:avLst/>
                <a:gdLst/>
                <a:ahLst/>
                <a:rect l="l" t="t" r="r" b="b"/>
                <a:pathLst>
                  <a:path w="2788159" h="370248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4" name="CustomShape 41"/>
              <p:cNvSpPr/>
              <p:nvPr/>
            </p:nvSpPr>
            <p:spPr>
              <a:xfrm>
                <a:off x="6821640" y="116028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13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5" name="CustomShape 42"/>
              <p:cNvSpPr/>
              <p:nvPr/>
            </p:nvSpPr>
            <p:spPr>
              <a:xfrm>
                <a:off x="6824160" y="12866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298" h="451951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6" name="CustomShape 43"/>
              <p:cNvSpPr/>
              <p:nvPr/>
            </p:nvSpPr>
            <p:spPr>
              <a:xfrm>
                <a:off x="6824160" y="13687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759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7" name="CustomShape 44"/>
              <p:cNvSpPr/>
              <p:nvPr/>
            </p:nvSpPr>
            <p:spPr>
              <a:xfrm>
                <a:off x="6824160" y="1450800"/>
                <a:ext cx="391320" cy="264600"/>
              </a:xfrm>
              <a:custGeom>
                <a:avLst/>
                <a:gdLst/>
                <a:ahLst/>
                <a:rect l="l" t="t" r="r" b="b"/>
                <a:pathLst>
                  <a:path w="562156" h="379997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8" name="CustomShape 45"/>
              <p:cNvSpPr/>
              <p:nvPr/>
            </p:nvSpPr>
            <p:spPr>
              <a:xfrm>
                <a:off x="6821640" y="202140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4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9" name="CustomShape 46"/>
              <p:cNvSpPr/>
              <p:nvPr/>
            </p:nvSpPr>
            <p:spPr>
              <a:xfrm>
                <a:off x="6824160" y="21481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519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0" name="CustomShape 47"/>
              <p:cNvSpPr/>
              <p:nvPr/>
            </p:nvSpPr>
            <p:spPr>
              <a:xfrm>
                <a:off x="6824160" y="22298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488" h="451826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1" name="CustomShape 48"/>
              <p:cNvSpPr/>
              <p:nvPr/>
            </p:nvSpPr>
            <p:spPr>
              <a:xfrm>
                <a:off x="6824160" y="2311920"/>
                <a:ext cx="391320" cy="264240"/>
              </a:xfrm>
              <a:custGeom>
                <a:avLst/>
                <a:gdLst/>
                <a:ahLst/>
                <a:rect l="l" t="t" r="r" b="b"/>
                <a:pathLst>
                  <a:path w="562156" h="37992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2" name="CustomShape 49"/>
              <p:cNvSpPr/>
              <p:nvPr/>
            </p:nvSpPr>
            <p:spPr>
              <a:xfrm>
                <a:off x="7612560" y="2504160"/>
                <a:ext cx="870840" cy="809640"/>
              </a:xfrm>
              <a:custGeom>
                <a:avLst/>
                <a:gdLst/>
                <a:ahLst/>
                <a:rect l="l" t="t" r="r" b="b"/>
                <a:pathLst>
                  <a:path w="1250451" h="1162368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3" name="CustomShape 50"/>
              <p:cNvSpPr/>
              <p:nvPr/>
            </p:nvSpPr>
            <p:spPr>
              <a:xfrm>
                <a:off x="6824520" y="1578240"/>
                <a:ext cx="614520" cy="716760"/>
              </a:xfrm>
              <a:custGeom>
                <a:avLst/>
                <a:gdLst/>
                <a:ahLst/>
                <a:rect l="l" t="t" r="r" b="b"/>
                <a:pathLst>
                  <a:path w="882682" h="1029375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4" name="CustomShape 51"/>
              <p:cNvSpPr/>
              <p:nvPr/>
            </p:nvSpPr>
            <p:spPr>
              <a:xfrm>
                <a:off x="7612560" y="2543400"/>
                <a:ext cx="870840" cy="770760"/>
              </a:xfrm>
              <a:custGeom>
                <a:avLst/>
                <a:gdLst/>
                <a:ahLst/>
                <a:rect l="l" t="t" r="r" b="b"/>
                <a:pathLst>
                  <a:path w="1250451" h="1106424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5" name="CustomShape 52"/>
              <p:cNvSpPr/>
              <p:nvPr/>
            </p:nvSpPr>
            <p:spPr>
              <a:xfrm>
                <a:off x="7954920" y="2535120"/>
                <a:ext cx="6120" cy="472680"/>
              </a:xfrm>
              <a:custGeom>
                <a:avLst/>
                <a:gdLst/>
                <a:ahLst/>
                <a:rect l="l" t="t" r="r" b="b"/>
                <a:pathLst>
                  <a:path w="9505" h="678751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6" name="CustomShape 53"/>
              <p:cNvSpPr/>
              <p:nvPr/>
            </p:nvSpPr>
            <p:spPr>
              <a:xfrm>
                <a:off x="8221320" y="2834280"/>
                <a:ext cx="6120" cy="327600"/>
              </a:xfrm>
              <a:custGeom>
                <a:avLst/>
                <a:gdLst/>
                <a:ahLst/>
                <a:rect l="l" t="t" r="r" b="b"/>
                <a:pathLst>
                  <a:path w="9505" h="470725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7" name="CustomShape 54"/>
              <p:cNvSpPr/>
              <p:nvPr/>
            </p:nvSpPr>
            <p:spPr>
              <a:xfrm>
                <a:off x="7612560" y="2504520"/>
                <a:ext cx="870840" cy="333720"/>
              </a:xfrm>
              <a:custGeom>
                <a:avLst/>
                <a:gdLst/>
                <a:ahLst/>
                <a:rect l="l" t="t" r="r" b="b"/>
                <a:pathLst>
                  <a:path w="1250451" h="479359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40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8" name="CustomShape 55"/>
              <p:cNvSpPr/>
              <p:nvPr/>
            </p:nvSpPr>
            <p:spPr>
              <a:xfrm rot="19797600">
                <a:off x="7938000" y="250596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9" name="CustomShape 56"/>
              <p:cNvSpPr/>
              <p:nvPr/>
            </p:nvSpPr>
            <p:spPr>
              <a:xfrm rot="19809600">
                <a:off x="8478360" y="267048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0" name="CustomShape 57"/>
              <p:cNvSpPr/>
              <p:nvPr/>
            </p:nvSpPr>
            <p:spPr>
              <a:xfrm rot="19809600">
                <a:off x="8215200" y="280692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1" name="CustomShape 58"/>
              <p:cNvSpPr/>
              <p:nvPr/>
            </p:nvSpPr>
            <p:spPr>
              <a:xfrm rot="19797600">
                <a:off x="7595640" y="252504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2" name="CustomShape 59"/>
              <p:cNvSpPr/>
              <p:nvPr/>
            </p:nvSpPr>
            <p:spPr>
              <a:xfrm>
                <a:off x="7591680" y="187560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705" h="316778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3" name="CustomShape 60"/>
              <p:cNvSpPr/>
              <p:nvPr/>
            </p:nvSpPr>
            <p:spPr>
              <a:xfrm>
                <a:off x="7674480" y="1744200"/>
                <a:ext cx="54360" cy="399600"/>
              </a:xfrm>
              <a:custGeom>
                <a:avLst/>
                <a:gdLst/>
                <a:ahLst/>
                <a:rect l="l" t="t" r="r" b="b"/>
                <a:pathLst>
                  <a:path w="78420" h="573928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4" name="CustomShape 61"/>
              <p:cNvSpPr/>
              <p:nvPr/>
            </p:nvSpPr>
            <p:spPr>
              <a:xfrm>
                <a:off x="7838640" y="1873440"/>
                <a:ext cx="54360" cy="365400"/>
              </a:xfrm>
              <a:custGeom>
                <a:avLst/>
                <a:gdLst/>
                <a:ahLst/>
                <a:rect l="l" t="t" r="r" b="b"/>
                <a:pathLst>
                  <a:path w="78420" h="52486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5" name="CustomShape 62"/>
              <p:cNvSpPr/>
              <p:nvPr/>
            </p:nvSpPr>
            <p:spPr>
              <a:xfrm>
                <a:off x="7920720" y="1975680"/>
                <a:ext cx="54360" cy="311040"/>
              </a:xfrm>
              <a:custGeom>
                <a:avLst/>
                <a:gdLst/>
                <a:ahLst/>
                <a:rect l="l" t="t" r="r" b="b"/>
                <a:pathLst>
                  <a:path w="78420" h="446687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6" name="CustomShape 63"/>
              <p:cNvSpPr/>
              <p:nvPr/>
            </p:nvSpPr>
            <p:spPr>
              <a:xfrm>
                <a:off x="8084520" y="22032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325" h="255777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7" name="CustomShape 64"/>
              <p:cNvSpPr/>
              <p:nvPr/>
            </p:nvSpPr>
            <p:spPr>
              <a:xfrm>
                <a:off x="8166960" y="1938600"/>
                <a:ext cx="54360" cy="489960"/>
              </a:xfrm>
              <a:custGeom>
                <a:avLst/>
                <a:gdLst/>
                <a:ahLst/>
                <a:rect l="l" t="t" r="r" b="b"/>
                <a:pathLst>
                  <a:path w="78420" h="703833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8" name="CustomShape 65"/>
              <p:cNvSpPr/>
              <p:nvPr/>
            </p:nvSpPr>
            <p:spPr>
              <a:xfrm>
                <a:off x="8367120" y="23670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420" h="255818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9" name="CustomShape 66"/>
              <p:cNvSpPr/>
              <p:nvPr/>
            </p:nvSpPr>
            <p:spPr>
              <a:xfrm>
                <a:off x="8449560" y="237204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420" h="316963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60" name="CustomShape 67"/>
            <p:cNvSpPr/>
            <p:nvPr/>
          </p:nvSpPr>
          <p:spPr>
            <a:xfrm>
              <a:off x="5811480" y="3865680"/>
              <a:ext cx="630720" cy="365040"/>
            </a:xfrm>
            <a:custGeom>
              <a:avLst/>
              <a:gdLst/>
              <a:ahLst/>
              <a:rect l="l" t="t" r="r" b="b"/>
              <a:pathLst>
                <a:path w="905825" h="524291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1" name="CustomShape 68"/>
            <p:cNvSpPr/>
            <p:nvPr/>
          </p:nvSpPr>
          <p:spPr>
            <a:xfrm>
              <a:off x="5942880" y="3519720"/>
              <a:ext cx="630720" cy="633960"/>
            </a:xfrm>
            <a:custGeom>
              <a:avLst/>
              <a:gdLst/>
              <a:ahLst/>
              <a:rect l="l" t="t" r="r" b="b"/>
              <a:pathLst>
                <a:path w="906089" h="910207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2" name="CustomShape 69"/>
            <p:cNvSpPr/>
            <p:nvPr/>
          </p:nvSpPr>
          <p:spPr>
            <a:xfrm>
              <a:off x="5942880" y="3421800"/>
              <a:ext cx="630360" cy="365040"/>
            </a:xfrm>
            <a:custGeom>
              <a:avLst/>
              <a:gdLst/>
              <a:ahLst/>
              <a:rect l="l" t="t" r="r" b="b"/>
              <a:pathLst>
                <a:path w="905566" h="524522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3" name="CustomShape 70"/>
            <p:cNvSpPr/>
            <p:nvPr/>
          </p:nvSpPr>
          <p:spPr>
            <a:xfrm>
              <a:off x="5942880" y="3372480"/>
              <a:ext cx="630720" cy="364680"/>
            </a:xfrm>
            <a:custGeom>
              <a:avLst/>
              <a:gdLst/>
              <a:ahLst/>
              <a:rect l="l" t="t" r="r" b="b"/>
              <a:pathLst>
                <a:path w="905825" h="524031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4" name="CustomShape 71"/>
            <p:cNvSpPr/>
            <p:nvPr/>
          </p:nvSpPr>
          <p:spPr>
            <a:xfrm>
              <a:off x="6104160" y="346500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5" name="CustomShape 72"/>
            <p:cNvSpPr/>
            <p:nvPr/>
          </p:nvSpPr>
          <p:spPr>
            <a:xfrm>
              <a:off x="6104160" y="344844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6" name="CustomShape 73"/>
            <p:cNvSpPr/>
            <p:nvPr/>
          </p:nvSpPr>
          <p:spPr>
            <a:xfrm>
              <a:off x="6217200" y="3528720"/>
              <a:ext cx="90000" cy="51840"/>
            </a:xfrm>
            <a:custGeom>
              <a:avLst/>
              <a:gdLst/>
              <a:ahLst/>
              <a:rect l="l" t="t" r="r" b="b"/>
              <a:pathLst>
                <a:path w="129623" h="74995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7" name="CustomShape 74"/>
            <p:cNvSpPr/>
            <p:nvPr/>
          </p:nvSpPr>
          <p:spPr>
            <a:xfrm>
              <a:off x="6218640" y="3540240"/>
              <a:ext cx="87480" cy="40680"/>
            </a:xfrm>
            <a:custGeom>
              <a:avLst/>
              <a:gdLst/>
              <a:ahLst/>
              <a:rect l="l" t="t" r="r" b="b"/>
              <a:pathLst>
                <a:path w="126148" h="58707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8" name="CustomShape 75"/>
            <p:cNvSpPr/>
            <p:nvPr/>
          </p:nvSpPr>
          <p:spPr>
            <a:xfrm>
              <a:off x="6322320" y="359352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9" name="CustomShape 76"/>
            <p:cNvSpPr/>
            <p:nvPr/>
          </p:nvSpPr>
          <p:spPr>
            <a:xfrm>
              <a:off x="6322320" y="357696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0" name="CustomShape 77"/>
            <p:cNvSpPr/>
            <p:nvPr/>
          </p:nvSpPr>
          <p:spPr>
            <a:xfrm>
              <a:off x="7805160" y="3941280"/>
              <a:ext cx="325800" cy="188280"/>
            </a:xfrm>
            <a:custGeom>
              <a:avLst/>
              <a:gdLst/>
              <a:ahLst/>
              <a:rect l="l" t="t" r="r" b="b"/>
              <a:pathLst>
                <a:path w="468241" h="270891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1" name="CustomShape 78"/>
            <p:cNvSpPr/>
            <p:nvPr/>
          </p:nvSpPr>
          <p:spPr>
            <a:xfrm>
              <a:off x="7907400" y="3116880"/>
              <a:ext cx="169200" cy="248040"/>
            </a:xfrm>
            <a:custGeom>
              <a:avLst/>
              <a:gdLst/>
              <a:ahLst/>
              <a:rect l="l" t="t" r="r" b="b"/>
              <a:pathLst>
                <a:path w="243195" h="356577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2" name="CustomShape 79"/>
            <p:cNvSpPr/>
            <p:nvPr/>
          </p:nvSpPr>
          <p:spPr>
            <a:xfrm>
              <a:off x="7920000" y="3114360"/>
              <a:ext cx="80640" cy="100080"/>
            </a:xfrm>
            <a:custGeom>
              <a:avLst/>
              <a:gdLst/>
              <a:ahLst/>
              <a:rect l="l" t="t" r="r" b="b"/>
              <a:pathLst>
                <a:path w="116085" h="143945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3" name="CustomShape 80"/>
            <p:cNvSpPr/>
            <p:nvPr/>
          </p:nvSpPr>
          <p:spPr>
            <a:xfrm>
              <a:off x="7935840" y="3223440"/>
              <a:ext cx="99720" cy="111960"/>
            </a:xfrm>
            <a:custGeom>
              <a:avLst/>
              <a:gdLst/>
              <a:ahLst/>
              <a:rect l="l" t="t" r="r" b="b"/>
              <a:pathLst>
                <a:path w="143677" h="161015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4" name="CustomShape 81"/>
            <p:cNvSpPr/>
            <p:nvPr/>
          </p:nvSpPr>
          <p:spPr>
            <a:xfrm>
              <a:off x="7844400" y="3305160"/>
              <a:ext cx="84600" cy="197640"/>
            </a:xfrm>
            <a:custGeom>
              <a:avLst/>
              <a:gdLst/>
              <a:ahLst/>
              <a:rect l="l" t="t" r="r" b="b"/>
              <a:pathLst>
                <a:path w="121787" h="284211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5" name="CustomShape 82"/>
            <p:cNvSpPr/>
            <p:nvPr/>
          </p:nvSpPr>
          <p:spPr>
            <a:xfrm>
              <a:off x="7907040" y="3260160"/>
              <a:ext cx="145440" cy="167760"/>
            </a:xfrm>
            <a:custGeom>
              <a:avLst/>
              <a:gdLst/>
              <a:ahLst/>
              <a:rect l="l" t="t" r="r" b="b"/>
              <a:pathLst>
                <a:path w="209320" h="241045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6" name="CustomShape 83"/>
            <p:cNvSpPr/>
            <p:nvPr/>
          </p:nvSpPr>
          <p:spPr>
            <a:xfrm>
              <a:off x="7932960" y="3122640"/>
              <a:ext cx="106920" cy="132120"/>
            </a:xfrm>
            <a:custGeom>
              <a:avLst/>
              <a:gdLst/>
              <a:ahLst/>
              <a:rect l="l" t="t" r="r" b="b"/>
              <a:pathLst>
                <a:path w="154042" h="19025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7" name="CustomShape 84"/>
            <p:cNvSpPr/>
            <p:nvPr/>
          </p:nvSpPr>
          <p:spPr>
            <a:xfrm>
              <a:off x="7937280" y="3121920"/>
              <a:ext cx="107280" cy="101520"/>
            </a:xfrm>
            <a:custGeom>
              <a:avLst/>
              <a:gdLst/>
              <a:ahLst/>
              <a:rect l="l" t="t" r="r" b="b"/>
              <a:pathLst>
                <a:path w="154704" h="145954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8" name="CustomShape 85"/>
            <p:cNvSpPr/>
            <p:nvPr/>
          </p:nvSpPr>
          <p:spPr>
            <a:xfrm>
              <a:off x="7955280" y="4003200"/>
              <a:ext cx="84240" cy="64440"/>
            </a:xfrm>
            <a:custGeom>
              <a:avLst/>
              <a:gdLst/>
              <a:ahLst/>
              <a:rect l="l" t="t" r="r" b="b"/>
              <a:pathLst>
                <a:path w="121626" h="93085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9" name="CustomShape 86"/>
            <p:cNvSpPr/>
            <p:nvPr/>
          </p:nvSpPr>
          <p:spPr>
            <a:xfrm>
              <a:off x="7955280" y="4024080"/>
              <a:ext cx="83880" cy="43920"/>
            </a:xfrm>
            <a:custGeom>
              <a:avLst/>
              <a:gdLst/>
              <a:ahLst/>
              <a:rect l="l" t="t" r="r" b="b"/>
              <a:pathLst>
                <a:path w="121131" h="63346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0" name="CustomShape 87"/>
            <p:cNvSpPr/>
            <p:nvPr/>
          </p:nvSpPr>
          <p:spPr>
            <a:xfrm>
              <a:off x="7890840" y="3988800"/>
              <a:ext cx="77400" cy="59760"/>
            </a:xfrm>
            <a:custGeom>
              <a:avLst/>
              <a:gdLst/>
              <a:ahLst/>
              <a:rect l="l" t="t" r="r" b="b"/>
              <a:pathLst>
                <a:path w="111395" h="86487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1" name="CustomShape 88"/>
            <p:cNvSpPr/>
            <p:nvPr/>
          </p:nvSpPr>
          <p:spPr>
            <a:xfrm>
              <a:off x="7891200" y="4008960"/>
              <a:ext cx="77040" cy="39960"/>
            </a:xfrm>
            <a:custGeom>
              <a:avLst/>
              <a:gdLst/>
              <a:ahLst/>
              <a:rect l="l" t="t" r="r" b="b"/>
              <a:pathLst>
                <a:path w="110894" h="58013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2" name="CustomShape 89"/>
            <p:cNvSpPr/>
            <p:nvPr/>
          </p:nvSpPr>
          <p:spPr>
            <a:xfrm>
              <a:off x="7903080" y="3428640"/>
              <a:ext cx="165240" cy="580320"/>
            </a:xfrm>
            <a:custGeom>
              <a:avLst/>
              <a:gdLst/>
              <a:ahLst/>
              <a:rect l="l" t="t" r="r" b="b"/>
              <a:pathLst>
                <a:path w="237954" h="833275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3" name="CustomShape 90"/>
            <p:cNvSpPr/>
            <p:nvPr/>
          </p:nvSpPr>
          <p:spPr>
            <a:xfrm>
              <a:off x="7896240" y="3414600"/>
              <a:ext cx="176400" cy="385560"/>
            </a:xfrm>
            <a:custGeom>
              <a:avLst/>
              <a:gdLst/>
              <a:ahLst/>
              <a:rect l="l" t="t" r="r" b="b"/>
              <a:pathLst>
                <a:path w="253612" h="553963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4" name="CustomShape 91"/>
            <p:cNvSpPr/>
            <p:nvPr/>
          </p:nvSpPr>
          <p:spPr>
            <a:xfrm>
              <a:off x="7902360" y="3260160"/>
              <a:ext cx="48960" cy="51480"/>
            </a:xfrm>
            <a:custGeom>
              <a:avLst/>
              <a:gdLst/>
              <a:ahLst/>
              <a:rect l="l" t="t" r="r" b="b"/>
              <a:pathLst>
                <a:path w="71005" h="7460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5" name="CustomShape 92"/>
            <p:cNvSpPr/>
            <p:nvPr/>
          </p:nvSpPr>
          <p:spPr>
            <a:xfrm>
              <a:off x="7764840" y="3489120"/>
              <a:ext cx="176760" cy="102600"/>
            </a:xfrm>
            <a:custGeom>
              <a:avLst/>
              <a:gdLst/>
              <a:ahLst/>
              <a:rect l="l" t="t" r="r" b="b"/>
              <a:pathLst>
                <a:path w="254367" h="147732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6" name="CustomShape 93"/>
            <p:cNvSpPr/>
            <p:nvPr/>
          </p:nvSpPr>
          <p:spPr>
            <a:xfrm>
              <a:off x="7820280" y="3493440"/>
              <a:ext cx="37080" cy="30960"/>
            </a:xfrm>
            <a:custGeom>
              <a:avLst/>
              <a:gdLst/>
              <a:ahLst/>
              <a:rect l="l" t="t" r="r" b="b"/>
              <a:pathLst>
                <a:path w="53706" h="44771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7" name="CustomShape 94"/>
            <p:cNvSpPr/>
            <p:nvPr/>
          </p:nvSpPr>
          <p:spPr>
            <a:xfrm>
              <a:off x="7876440" y="3290760"/>
              <a:ext cx="176400" cy="224640"/>
            </a:xfrm>
            <a:custGeom>
              <a:avLst/>
              <a:gdLst/>
              <a:ahLst/>
              <a:rect l="l" t="t" r="r" b="b"/>
              <a:pathLst>
                <a:path w="253611" h="322722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8" name="CustomShape 95"/>
            <p:cNvSpPr/>
            <p:nvPr/>
          </p:nvSpPr>
          <p:spPr>
            <a:xfrm>
              <a:off x="8009280" y="3279600"/>
              <a:ext cx="50400" cy="72000"/>
            </a:xfrm>
            <a:custGeom>
              <a:avLst/>
              <a:gdLst/>
              <a:ahLst/>
              <a:rect l="l" t="t" r="r" b="b"/>
              <a:pathLst>
                <a:path w="72720" h="103595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089" name="Group 96"/>
            <p:cNvGrpSpPr/>
            <p:nvPr/>
          </p:nvGrpSpPr>
          <p:grpSpPr>
            <a:xfrm>
              <a:off x="5848920" y="3224160"/>
              <a:ext cx="416880" cy="933840"/>
              <a:chOff x="5848920" y="3224160"/>
              <a:chExt cx="416880" cy="933840"/>
            </a:xfrm>
          </p:grpSpPr>
          <p:sp>
            <p:nvSpPr>
              <p:cNvPr id="1090" name="CustomShape 97"/>
              <p:cNvSpPr/>
              <p:nvPr/>
            </p:nvSpPr>
            <p:spPr>
              <a:xfrm flipH="1">
                <a:off x="5848560" y="3377520"/>
                <a:ext cx="64440" cy="23292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1" name="CustomShape 98"/>
              <p:cNvSpPr/>
              <p:nvPr/>
            </p:nvSpPr>
            <p:spPr>
              <a:xfrm flipH="1">
                <a:off x="6020280" y="4104720"/>
                <a:ext cx="93960" cy="5328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2" name="CustomShape 99"/>
              <p:cNvSpPr/>
              <p:nvPr/>
            </p:nvSpPr>
            <p:spPr>
              <a:xfrm flipH="1">
                <a:off x="6021720" y="4113360"/>
                <a:ext cx="92520" cy="4428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3" name="CustomShape 100"/>
              <p:cNvSpPr/>
              <p:nvPr/>
            </p:nvSpPr>
            <p:spPr>
              <a:xfrm flipH="1">
                <a:off x="5904000" y="4044240"/>
                <a:ext cx="90720" cy="5112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4" name="CustomShape 101"/>
              <p:cNvSpPr/>
              <p:nvPr/>
            </p:nvSpPr>
            <p:spPr>
              <a:xfrm flipH="1">
                <a:off x="5905440" y="4052520"/>
                <a:ext cx="89280" cy="4248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5" name="CustomShape 102"/>
              <p:cNvSpPr/>
              <p:nvPr/>
            </p:nvSpPr>
            <p:spPr>
              <a:xfrm flipH="1">
                <a:off x="5875920" y="3561840"/>
                <a:ext cx="181080" cy="55872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6" name="CustomShape 103"/>
              <p:cNvSpPr/>
              <p:nvPr/>
            </p:nvSpPr>
            <p:spPr>
              <a:xfrm flipH="1">
                <a:off x="5875920" y="3561840"/>
                <a:ext cx="180360" cy="31212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7" name="CustomShape 104"/>
              <p:cNvSpPr/>
              <p:nvPr/>
            </p:nvSpPr>
            <p:spPr>
              <a:xfrm flipH="1">
                <a:off x="5898240" y="3224160"/>
                <a:ext cx="122040" cy="19692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8" name="CustomShape 105"/>
              <p:cNvSpPr/>
              <p:nvPr/>
            </p:nvSpPr>
            <p:spPr>
              <a:xfrm flipH="1">
                <a:off x="5848560" y="3399840"/>
                <a:ext cx="46440" cy="8280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9" name="CustomShape 106"/>
              <p:cNvSpPr/>
              <p:nvPr/>
            </p:nvSpPr>
            <p:spPr>
              <a:xfrm flipH="1">
                <a:off x="5880600" y="3375720"/>
                <a:ext cx="145800" cy="20844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0" name="CustomShape 107"/>
              <p:cNvSpPr/>
              <p:nvPr/>
            </p:nvSpPr>
            <p:spPr>
              <a:xfrm flipH="1">
                <a:off x="5985000" y="3418920"/>
                <a:ext cx="280800" cy="20196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1" name="CustomShape 108"/>
              <p:cNvSpPr/>
              <p:nvPr/>
            </p:nvSpPr>
            <p:spPr>
              <a:xfrm flipH="1">
                <a:off x="5980680" y="3407040"/>
                <a:ext cx="76320" cy="7956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2" name="CustomShape 109"/>
              <p:cNvSpPr/>
              <p:nvPr/>
            </p:nvSpPr>
            <p:spPr>
              <a:xfrm flipH="1">
                <a:off x="5872320" y="3224160"/>
                <a:ext cx="153000" cy="25020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103" name="CustomShape 110"/>
          <p:cNvSpPr/>
          <p:nvPr/>
        </p:nvSpPr>
        <p:spPr>
          <a:xfrm>
            <a:off x="8334720" y="4454640"/>
            <a:ext cx="339480" cy="339480"/>
          </a:xfrm>
          <a:custGeom>
            <a:avLst/>
            <a:gdLst/>
            <a:ahLst/>
            <a:rect l="l" t="t" r="r" b="b"/>
            <a:pathLst>
              <a:path w="16266" h="16267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273F195E-EDE0-40F2-9752-D6D99FBE071E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1105" name="Google Shape;1054;p23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TextShape 1"/>
          <p:cNvSpPr txBox="1"/>
          <p:nvPr/>
        </p:nvSpPr>
        <p:spPr>
          <a:xfrm>
            <a:off x="1085760" y="2031120"/>
            <a:ext cx="467640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Menu de serviços Martins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7" name="TextShape 2"/>
          <p:cNvSpPr txBox="1"/>
          <p:nvPr/>
        </p:nvSpPr>
        <p:spPr>
          <a:xfrm>
            <a:off x="1085760" y="3287880"/>
            <a:ext cx="4676400" cy="383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Concentração dos serviços Martins em uma única área da Home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108" name="CustomShape 3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ffffff"/>
                </a:solidFill>
                <a:latin typeface="Barlow"/>
                <a:ea typeface="Barlow"/>
              </a:rPr>
              <a:t>2</a:t>
            </a:r>
            <a:endParaRPr b="0" lang="pt-BR" sz="3600" spc="-1" strike="noStrike">
              <a:latin typeface="Arial"/>
            </a:endParaRPr>
          </a:p>
        </p:txBody>
      </p:sp>
      <p:grpSp>
        <p:nvGrpSpPr>
          <p:cNvPr id="1109" name="Group 4"/>
          <p:cNvGrpSpPr/>
          <p:nvPr/>
        </p:nvGrpSpPr>
        <p:grpSpPr>
          <a:xfrm>
            <a:off x="5434920" y="912600"/>
            <a:ext cx="3239280" cy="3318120"/>
            <a:chOff x="5434920" y="912600"/>
            <a:chExt cx="3239280" cy="3318120"/>
          </a:xfrm>
        </p:grpSpPr>
        <p:sp>
          <p:nvSpPr>
            <p:cNvPr id="1110" name="CustomShape 5"/>
            <p:cNvSpPr/>
            <p:nvPr/>
          </p:nvSpPr>
          <p:spPr>
            <a:xfrm>
              <a:off x="5434920" y="2774160"/>
              <a:ext cx="952200" cy="550800"/>
            </a:xfrm>
            <a:custGeom>
              <a:avLst/>
              <a:gdLst/>
              <a:ahLst/>
              <a:rect l="l" t="t" r="r" b="b"/>
              <a:pathLst>
                <a:path w="1367464" h="791146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5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1" name="CustomShape 6"/>
            <p:cNvSpPr/>
            <p:nvPr/>
          </p:nvSpPr>
          <p:spPr>
            <a:xfrm>
              <a:off x="5640120" y="2866680"/>
              <a:ext cx="531000" cy="307080"/>
            </a:xfrm>
            <a:custGeom>
              <a:avLst/>
              <a:gdLst/>
              <a:ahLst/>
              <a:rect l="l" t="t" r="r" b="b"/>
              <a:pathLst>
                <a:path w="762723" h="441198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5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2" name="CustomShape 7"/>
            <p:cNvSpPr/>
            <p:nvPr/>
          </p:nvSpPr>
          <p:spPr>
            <a:xfrm>
              <a:off x="5827680" y="2921760"/>
              <a:ext cx="151200" cy="87480"/>
            </a:xfrm>
            <a:custGeom>
              <a:avLst/>
              <a:gdLst/>
              <a:ahLst/>
              <a:rect l="l" t="t" r="r" b="b"/>
              <a:pathLst>
                <a:path w="217486" h="12592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3" name="CustomShape 8"/>
            <p:cNvSpPr/>
            <p:nvPr/>
          </p:nvSpPr>
          <p:spPr>
            <a:xfrm>
              <a:off x="5833080" y="2383920"/>
              <a:ext cx="145440" cy="573480"/>
            </a:xfrm>
            <a:custGeom>
              <a:avLst/>
              <a:gdLst/>
              <a:ahLst/>
              <a:rect l="l" t="t" r="r" b="b"/>
              <a:pathLst>
                <a:path w="209121" h="823531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4" name="CustomShape 9"/>
            <p:cNvSpPr/>
            <p:nvPr/>
          </p:nvSpPr>
          <p:spPr>
            <a:xfrm>
              <a:off x="5826240" y="2302560"/>
              <a:ext cx="173880" cy="404280"/>
            </a:xfrm>
            <a:custGeom>
              <a:avLst/>
              <a:gdLst/>
              <a:ahLst/>
              <a:rect l="l" t="t" r="r" b="b"/>
              <a:pathLst>
                <a:path w="249895" h="580777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5" name="CustomShape 10"/>
            <p:cNvSpPr/>
            <p:nvPr/>
          </p:nvSpPr>
          <p:spPr>
            <a:xfrm>
              <a:off x="550692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1" h="625506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6" name="CustomShape 11"/>
            <p:cNvSpPr/>
            <p:nvPr/>
          </p:nvSpPr>
          <p:spPr>
            <a:xfrm>
              <a:off x="604368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0" h="625506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7" name="CustomShape 12"/>
            <p:cNvSpPr/>
            <p:nvPr/>
          </p:nvSpPr>
          <p:spPr>
            <a:xfrm>
              <a:off x="5815080" y="2295720"/>
              <a:ext cx="192240" cy="111240"/>
            </a:xfrm>
            <a:custGeom>
              <a:avLst/>
              <a:gdLst/>
              <a:ahLst/>
              <a:rect l="l" t="t" r="r" b="b"/>
              <a:pathLst>
                <a:path w="276610" h="16002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8" name="CustomShape 13"/>
            <p:cNvSpPr/>
            <p:nvPr/>
          </p:nvSpPr>
          <p:spPr>
            <a:xfrm>
              <a:off x="5765400" y="2245680"/>
              <a:ext cx="291600" cy="51840"/>
            </a:xfrm>
            <a:custGeom>
              <a:avLst/>
              <a:gdLst/>
              <a:ahLst/>
              <a:rect l="l" t="t" r="r" b="b"/>
              <a:pathLst>
                <a:path w="418908" h="74675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9" name="CustomShape 14"/>
            <p:cNvSpPr/>
            <p:nvPr/>
          </p:nvSpPr>
          <p:spPr>
            <a:xfrm>
              <a:off x="5765400" y="2211120"/>
              <a:ext cx="291960" cy="168840"/>
            </a:xfrm>
            <a:custGeom>
              <a:avLst/>
              <a:gdLst/>
              <a:ahLst/>
              <a:rect l="l" t="t" r="r" b="b"/>
              <a:pathLst>
                <a:path w="419383" h="242697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0" name="CustomShape 15"/>
            <p:cNvSpPr/>
            <p:nvPr/>
          </p:nvSpPr>
          <p:spPr>
            <a:xfrm>
              <a:off x="5732640" y="2116440"/>
              <a:ext cx="356040" cy="205920"/>
            </a:xfrm>
            <a:custGeom>
              <a:avLst/>
              <a:gdLst/>
              <a:ahLst/>
              <a:rect l="l" t="t" r="r" b="b"/>
              <a:pathLst>
                <a:path w="511777" h="296036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1" name="CustomShape 16"/>
            <p:cNvSpPr/>
            <p:nvPr/>
          </p:nvSpPr>
          <p:spPr>
            <a:xfrm>
              <a:off x="5721480" y="1200600"/>
              <a:ext cx="381600" cy="1072080"/>
            </a:xfrm>
            <a:custGeom>
              <a:avLst/>
              <a:gdLst/>
              <a:ahLst/>
              <a:rect l="l" t="t" r="r" b="b"/>
              <a:pathLst>
                <a:path w="548516" h="1538895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2" name="CustomShape 17"/>
            <p:cNvSpPr/>
            <p:nvPr/>
          </p:nvSpPr>
          <p:spPr>
            <a:xfrm>
              <a:off x="5844600" y="168264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3" name="CustomShape 18"/>
            <p:cNvSpPr/>
            <p:nvPr/>
          </p:nvSpPr>
          <p:spPr>
            <a:xfrm>
              <a:off x="5834520" y="1672560"/>
              <a:ext cx="154080" cy="154440"/>
            </a:xfrm>
            <a:custGeom>
              <a:avLst/>
              <a:gdLst/>
              <a:ahLst/>
              <a:rect l="l" t="t" r="r" b="b"/>
              <a:pathLst>
                <a:path w="221668" h="222122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4" name="CustomShape 19"/>
            <p:cNvSpPr/>
            <p:nvPr/>
          </p:nvSpPr>
          <p:spPr>
            <a:xfrm>
              <a:off x="5844600" y="148428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5" name="CustomShape 20"/>
            <p:cNvSpPr/>
            <p:nvPr/>
          </p:nvSpPr>
          <p:spPr>
            <a:xfrm>
              <a:off x="5834520" y="1474200"/>
              <a:ext cx="154080" cy="154440"/>
            </a:xfrm>
            <a:custGeom>
              <a:avLst/>
              <a:gdLst/>
              <a:ahLst/>
              <a:rect l="l" t="t" r="r" b="b"/>
              <a:pathLst>
                <a:path w="221858" h="222313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6" name="CustomShape 21"/>
            <p:cNvSpPr/>
            <p:nvPr/>
          </p:nvSpPr>
          <p:spPr>
            <a:xfrm>
              <a:off x="5720760" y="2169360"/>
              <a:ext cx="382320" cy="116640"/>
            </a:xfrm>
            <a:custGeom>
              <a:avLst/>
              <a:gdLst/>
              <a:ahLst/>
              <a:rect l="l" t="t" r="r" b="b"/>
              <a:pathLst>
                <a:path w="549324" h="167997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7" name="CustomShape 22"/>
            <p:cNvSpPr/>
            <p:nvPr/>
          </p:nvSpPr>
          <p:spPr>
            <a:xfrm>
              <a:off x="5720400" y="2207880"/>
              <a:ext cx="381960" cy="115200"/>
            </a:xfrm>
            <a:custGeom>
              <a:avLst/>
              <a:gdLst/>
              <a:ahLst/>
              <a:rect l="l" t="t" r="r" b="b"/>
              <a:pathLst>
                <a:path w="548753" h="165782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8" name="CustomShape 23"/>
            <p:cNvSpPr/>
            <p:nvPr/>
          </p:nvSpPr>
          <p:spPr>
            <a:xfrm>
              <a:off x="5722560" y="2139120"/>
              <a:ext cx="377640" cy="109800"/>
            </a:xfrm>
            <a:custGeom>
              <a:avLst/>
              <a:gdLst/>
              <a:ahLst/>
              <a:rect l="l" t="t" r="r" b="b"/>
              <a:pathLst>
                <a:path w="542765" h="158087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9" name="CustomShape 24"/>
            <p:cNvSpPr/>
            <p:nvPr/>
          </p:nvSpPr>
          <p:spPr>
            <a:xfrm>
              <a:off x="5824440" y="1200240"/>
              <a:ext cx="173520" cy="88200"/>
            </a:xfrm>
            <a:custGeom>
              <a:avLst/>
              <a:gdLst/>
              <a:ahLst/>
              <a:rect l="l" t="t" r="r" b="b"/>
              <a:pathLst>
                <a:path w="249519" h="126863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0" name="CustomShape 25"/>
            <p:cNvSpPr/>
            <p:nvPr/>
          </p:nvSpPr>
          <p:spPr>
            <a:xfrm>
              <a:off x="5897160" y="1933920"/>
              <a:ext cx="32760" cy="434520"/>
            </a:xfrm>
            <a:custGeom>
              <a:avLst/>
              <a:gdLst/>
              <a:ahLst/>
              <a:rect l="l" t="t" r="r" b="b"/>
              <a:pathLst>
                <a:path w="47432" h="623982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131" name="Group 26"/>
            <p:cNvGrpSpPr/>
            <p:nvPr/>
          </p:nvGrpSpPr>
          <p:grpSpPr>
            <a:xfrm>
              <a:off x="6662160" y="912600"/>
              <a:ext cx="2012040" cy="2718360"/>
              <a:chOff x="6662160" y="912600"/>
              <a:chExt cx="2012040" cy="2718360"/>
            </a:xfrm>
          </p:grpSpPr>
          <p:sp>
            <p:nvSpPr>
              <p:cNvPr id="1132" name="CustomShape 27"/>
              <p:cNvSpPr/>
              <p:nvPr/>
            </p:nvSpPr>
            <p:spPr>
              <a:xfrm>
                <a:off x="7094160" y="302004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544" h="63091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3" name="CustomShape 28"/>
              <p:cNvSpPr/>
              <p:nvPr/>
            </p:nvSpPr>
            <p:spPr>
              <a:xfrm>
                <a:off x="7122240" y="30034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01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4" name="CustomShape 29"/>
              <p:cNvSpPr/>
              <p:nvPr/>
            </p:nvSpPr>
            <p:spPr>
              <a:xfrm>
                <a:off x="7859520" y="3269160"/>
                <a:ext cx="21960" cy="14400"/>
              </a:xfrm>
              <a:custGeom>
                <a:avLst/>
                <a:gdLst/>
                <a:ahLst/>
                <a:rect l="l" t="t" r="r" b="b"/>
                <a:pathLst>
                  <a:path w="32128" h="2105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5" name="CustomShape 30"/>
              <p:cNvSpPr/>
              <p:nvPr/>
            </p:nvSpPr>
            <p:spPr>
              <a:xfrm>
                <a:off x="7122240" y="3168720"/>
                <a:ext cx="22680" cy="14400"/>
              </a:xfrm>
              <a:custGeom>
                <a:avLst/>
                <a:gdLst/>
                <a:ahLst/>
                <a:rect l="l" t="t" r="r" b="b"/>
                <a:pathLst>
                  <a:path w="32984" h="21431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6" name="CustomShape 31"/>
              <p:cNvSpPr/>
              <p:nvPr/>
            </p:nvSpPr>
            <p:spPr>
              <a:xfrm>
                <a:off x="7122240" y="29890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49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7" name="CustomShape 32"/>
              <p:cNvSpPr/>
              <p:nvPr/>
            </p:nvSpPr>
            <p:spPr>
              <a:xfrm>
                <a:off x="7338960" y="2790360"/>
                <a:ext cx="542520" cy="478800"/>
              </a:xfrm>
              <a:custGeom>
                <a:avLst/>
                <a:gdLst/>
                <a:ahLst/>
                <a:rect l="l" t="t" r="r" b="b"/>
                <a:pathLst>
                  <a:path w="779547" h="687514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8" name="CustomShape 33"/>
              <p:cNvSpPr/>
              <p:nvPr/>
            </p:nvSpPr>
            <p:spPr>
              <a:xfrm>
                <a:off x="7860960" y="3252240"/>
                <a:ext cx="20880" cy="24840"/>
              </a:xfrm>
              <a:custGeom>
                <a:avLst/>
                <a:gdLst/>
                <a:ahLst/>
                <a:rect l="l" t="t" r="r" b="b"/>
                <a:pathLst>
                  <a:path w="30322" h="36004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9" name="CustomShape 34"/>
              <p:cNvSpPr/>
              <p:nvPr/>
            </p:nvSpPr>
            <p:spPr>
              <a:xfrm>
                <a:off x="7323480" y="2797560"/>
                <a:ext cx="543960" cy="479520"/>
              </a:xfrm>
              <a:custGeom>
                <a:avLst/>
                <a:gdLst/>
                <a:ahLst/>
                <a:rect l="l" t="t" r="r" b="b"/>
                <a:pathLst>
                  <a:path w="781258" h="688466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0" name="CustomShape 35"/>
              <p:cNvSpPr/>
              <p:nvPr/>
            </p:nvSpPr>
            <p:spPr>
              <a:xfrm>
                <a:off x="6682680" y="91260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545" h="3884751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1" name="CustomShape 36"/>
              <p:cNvSpPr/>
              <p:nvPr/>
            </p:nvSpPr>
            <p:spPr>
              <a:xfrm>
                <a:off x="8636040" y="3553920"/>
                <a:ext cx="20520" cy="74160"/>
              </a:xfrm>
              <a:custGeom>
                <a:avLst/>
                <a:gdLst/>
                <a:ahLst/>
                <a:rect l="l" t="t" r="r" b="b"/>
                <a:pathLst>
                  <a:path w="30132" h="106965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2" name="CustomShape 37"/>
              <p:cNvSpPr/>
              <p:nvPr/>
            </p:nvSpPr>
            <p:spPr>
              <a:xfrm>
                <a:off x="6679440" y="915480"/>
                <a:ext cx="50040" cy="21240"/>
              </a:xfrm>
              <a:custGeom>
                <a:avLst/>
                <a:gdLst/>
                <a:ahLst/>
                <a:rect l="l" t="t" r="r" b="b"/>
                <a:pathLst>
                  <a:path w="72337" h="31155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3" name="CustomShape 38"/>
              <p:cNvSpPr/>
              <p:nvPr/>
            </p:nvSpPr>
            <p:spPr>
              <a:xfrm>
                <a:off x="6665400" y="922680"/>
                <a:ext cx="1991160" cy="2706480"/>
              </a:xfrm>
              <a:custGeom>
                <a:avLst/>
                <a:gdLst/>
                <a:ahLst/>
                <a:rect l="l" t="t" r="r" b="b"/>
                <a:pathLst>
                  <a:path w="2859165" h="3884558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4" name="CustomShape 39"/>
              <p:cNvSpPr/>
              <p:nvPr/>
            </p:nvSpPr>
            <p:spPr>
              <a:xfrm>
                <a:off x="6662160" y="92448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260" h="3884554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5" name="CustomShape 40"/>
              <p:cNvSpPr/>
              <p:nvPr/>
            </p:nvSpPr>
            <p:spPr>
              <a:xfrm>
                <a:off x="6686640" y="956160"/>
                <a:ext cx="1941840" cy="2579400"/>
              </a:xfrm>
              <a:custGeom>
                <a:avLst/>
                <a:gdLst/>
                <a:ahLst/>
                <a:rect l="l" t="t" r="r" b="b"/>
                <a:pathLst>
                  <a:path w="2788159" h="370248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6" name="CustomShape 41"/>
              <p:cNvSpPr/>
              <p:nvPr/>
            </p:nvSpPr>
            <p:spPr>
              <a:xfrm>
                <a:off x="6821640" y="116028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13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7" name="CustomShape 42"/>
              <p:cNvSpPr/>
              <p:nvPr/>
            </p:nvSpPr>
            <p:spPr>
              <a:xfrm>
                <a:off x="6824160" y="12866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298" h="451951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8" name="CustomShape 43"/>
              <p:cNvSpPr/>
              <p:nvPr/>
            </p:nvSpPr>
            <p:spPr>
              <a:xfrm>
                <a:off x="6824160" y="13687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759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9" name="CustomShape 44"/>
              <p:cNvSpPr/>
              <p:nvPr/>
            </p:nvSpPr>
            <p:spPr>
              <a:xfrm>
                <a:off x="6824160" y="1450800"/>
                <a:ext cx="391320" cy="264600"/>
              </a:xfrm>
              <a:custGeom>
                <a:avLst/>
                <a:gdLst/>
                <a:ahLst/>
                <a:rect l="l" t="t" r="r" b="b"/>
                <a:pathLst>
                  <a:path w="562156" h="379997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0" name="CustomShape 45"/>
              <p:cNvSpPr/>
              <p:nvPr/>
            </p:nvSpPr>
            <p:spPr>
              <a:xfrm>
                <a:off x="6821640" y="202140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4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1" name="CustomShape 46"/>
              <p:cNvSpPr/>
              <p:nvPr/>
            </p:nvSpPr>
            <p:spPr>
              <a:xfrm>
                <a:off x="6824160" y="21481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519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2" name="CustomShape 47"/>
              <p:cNvSpPr/>
              <p:nvPr/>
            </p:nvSpPr>
            <p:spPr>
              <a:xfrm>
                <a:off x="6824160" y="22298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488" h="451826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3" name="CustomShape 48"/>
              <p:cNvSpPr/>
              <p:nvPr/>
            </p:nvSpPr>
            <p:spPr>
              <a:xfrm>
                <a:off x="6824160" y="2311920"/>
                <a:ext cx="391320" cy="264240"/>
              </a:xfrm>
              <a:custGeom>
                <a:avLst/>
                <a:gdLst/>
                <a:ahLst/>
                <a:rect l="l" t="t" r="r" b="b"/>
                <a:pathLst>
                  <a:path w="562156" h="37992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4" name="CustomShape 49"/>
              <p:cNvSpPr/>
              <p:nvPr/>
            </p:nvSpPr>
            <p:spPr>
              <a:xfrm>
                <a:off x="7612560" y="2504160"/>
                <a:ext cx="870840" cy="809640"/>
              </a:xfrm>
              <a:custGeom>
                <a:avLst/>
                <a:gdLst/>
                <a:ahLst/>
                <a:rect l="l" t="t" r="r" b="b"/>
                <a:pathLst>
                  <a:path w="1250451" h="1162368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5" name="CustomShape 50"/>
              <p:cNvSpPr/>
              <p:nvPr/>
            </p:nvSpPr>
            <p:spPr>
              <a:xfrm>
                <a:off x="6824520" y="1578240"/>
                <a:ext cx="614520" cy="716760"/>
              </a:xfrm>
              <a:custGeom>
                <a:avLst/>
                <a:gdLst/>
                <a:ahLst/>
                <a:rect l="l" t="t" r="r" b="b"/>
                <a:pathLst>
                  <a:path w="882682" h="1029375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6" name="CustomShape 51"/>
              <p:cNvSpPr/>
              <p:nvPr/>
            </p:nvSpPr>
            <p:spPr>
              <a:xfrm>
                <a:off x="7612560" y="2543400"/>
                <a:ext cx="870840" cy="770760"/>
              </a:xfrm>
              <a:custGeom>
                <a:avLst/>
                <a:gdLst/>
                <a:ahLst/>
                <a:rect l="l" t="t" r="r" b="b"/>
                <a:pathLst>
                  <a:path w="1250451" h="1106424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7" name="CustomShape 52"/>
              <p:cNvSpPr/>
              <p:nvPr/>
            </p:nvSpPr>
            <p:spPr>
              <a:xfrm>
                <a:off x="7954920" y="2535120"/>
                <a:ext cx="6120" cy="472680"/>
              </a:xfrm>
              <a:custGeom>
                <a:avLst/>
                <a:gdLst/>
                <a:ahLst/>
                <a:rect l="l" t="t" r="r" b="b"/>
                <a:pathLst>
                  <a:path w="9505" h="678751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8" name="CustomShape 53"/>
              <p:cNvSpPr/>
              <p:nvPr/>
            </p:nvSpPr>
            <p:spPr>
              <a:xfrm>
                <a:off x="8221320" y="2834280"/>
                <a:ext cx="6120" cy="327600"/>
              </a:xfrm>
              <a:custGeom>
                <a:avLst/>
                <a:gdLst/>
                <a:ahLst/>
                <a:rect l="l" t="t" r="r" b="b"/>
                <a:pathLst>
                  <a:path w="9505" h="470725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9" name="CustomShape 54"/>
              <p:cNvSpPr/>
              <p:nvPr/>
            </p:nvSpPr>
            <p:spPr>
              <a:xfrm>
                <a:off x="7612560" y="2504520"/>
                <a:ext cx="870840" cy="333720"/>
              </a:xfrm>
              <a:custGeom>
                <a:avLst/>
                <a:gdLst/>
                <a:ahLst/>
                <a:rect l="l" t="t" r="r" b="b"/>
                <a:pathLst>
                  <a:path w="1250451" h="479359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40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0" name="CustomShape 55"/>
              <p:cNvSpPr/>
              <p:nvPr/>
            </p:nvSpPr>
            <p:spPr>
              <a:xfrm rot="19797600">
                <a:off x="7938000" y="250596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1" name="CustomShape 56"/>
              <p:cNvSpPr/>
              <p:nvPr/>
            </p:nvSpPr>
            <p:spPr>
              <a:xfrm rot="19809600">
                <a:off x="8478360" y="267048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2" name="CustomShape 57"/>
              <p:cNvSpPr/>
              <p:nvPr/>
            </p:nvSpPr>
            <p:spPr>
              <a:xfrm rot="19809600">
                <a:off x="8215200" y="280692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3" name="CustomShape 58"/>
              <p:cNvSpPr/>
              <p:nvPr/>
            </p:nvSpPr>
            <p:spPr>
              <a:xfrm rot="19797600">
                <a:off x="7595640" y="252504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4" name="CustomShape 59"/>
              <p:cNvSpPr/>
              <p:nvPr/>
            </p:nvSpPr>
            <p:spPr>
              <a:xfrm>
                <a:off x="7591680" y="187560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705" h="316778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5" name="CustomShape 60"/>
              <p:cNvSpPr/>
              <p:nvPr/>
            </p:nvSpPr>
            <p:spPr>
              <a:xfrm>
                <a:off x="7674480" y="1744200"/>
                <a:ext cx="54360" cy="399600"/>
              </a:xfrm>
              <a:custGeom>
                <a:avLst/>
                <a:gdLst/>
                <a:ahLst/>
                <a:rect l="l" t="t" r="r" b="b"/>
                <a:pathLst>
                  <a:path w="78420" h="573928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6" name="CustomShape 61"/>
              <p:cNvSpPr/>
              <p:nvPr/>
            </p:nvSpPr>
            <p:spPr>
              <a:xfrm>
                <a:off x="7838640" y="1873440"/>
                <a:ext cx="54360" cy="365400"/>
              </a:xfrm>
              <a:custGeom>
                <a:avLst/>
                <a:gdLst/>
                <a:ahLst/>
                <a:rect l="l" t="t" r="r" b="b"/>
                <a:pathLst>
                  <a:path w="78420" h="52486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7" name="CustomShape 62"/>
              <p:cNvSpPr/>
              <p:nvPr/>
            </p:nvSpPr>
            <p:spPr>
              <a:xfrm>
                <a:off x="7920720" y="1975680"/>
                <a:ext cx="54360" cy="311040"/>
              </a:xfrm>
              <a:custGeom>
                <a:avLst/>
                <a:gdLst/>
                <a:ahLst/>
                <a:rect l="l" t="t" r="r" b="b"/>
                <a:pathLst>
                  <a:path w="78420" h="446687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8" name="CustomShape 63"/>
              <p:cNvSpPr/>
              <p:nvPr/>
            </p:nvSpPr>
            <p:spPr>
              <a:xfrm>
                <a:off x="8084520" y="22032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325" h="255777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9" name="CustomShape 64"/>
              <p:cNvSpPr/>
              <p:nvPr/>
            </p:nvSpPr>
            <p:spPr>
              <a:xfrm>
                <a:off x="8166960" y="1938600"/>
                <a:ext cx="54360" cy="489960"/>
              </a:xfrm>
              <a:custGeom>
                <a:avLst/>
                <a:gdLst/>
                <a:ahLst/>
                <a:rect l="l" t="t" r="r" b="b"/>
                <a:pathLst>
                  <a:path w="78420" h="703833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0" name="CustomShape 65"/>
              <p:cNvSpPr/>
              <p:nvPr/>
            </p:nvSpPr>
            <p:spPr>
              <a:xfrm>
                <a:off x="8367120" y="23670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420" h="255818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1" name="CustomShape 66"/>
              <p:cNvSpPr/>
              <p:nvPr/>
            </p:nvSpPr>
            <p:spPr>
              <a:xfrm>
                <a:off x="8449560" y="237204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420" h="316963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72" name="CustomShape 67"/>
            <p:cNvSpPr/>
            <p:nvPr/>
          </p:nvSpPr>
          <p:spPr>
            <a:xfrm>
              <a:off x="5811480" y="3865680"/>
              <a:ext cx="630720" cy="365040"/>
            </a:xfrm>
            <a:custGeom>
              <a:avLst/>
              <a:gdLst/>
              <a:ahLst/>
              <a:rect l="l" t="t" r="r" b="b"/>
              <a:pathLst>
                <a:path w="905825" h="524291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3" name="CustomShape 68"/>
            <p:cNvSpPr/>
            <p:nvPr/>
          </p:nvSpPr>
          <p:spPr>
            <a:xfrm>
              <a:off x="5942880" y="3519720"/>
              <a:ext cx="630720" cy="633960"/>
            </a:xfrm>
            <a:custGeom>
              <a:avLst/>
              <a:gdLst/>
              <a:ahLst/>
              <a:rect l="l" t="t" r="r" b="b"/>
              <a:pathLst>
                <a:path w="906089" h="910207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4" name="CustomShape 69"/>
            <p:cNvSpPr/>
            <p:nvPr/>
          </p:nvSpPr>
          <p:spPr>
            <a:xfrm>
              <a:off x="5942880" y="3421800"/>
              <a:ext cx="630360" cy="365040"/>
            </a:xfrm>
            <a:custGeom>
              <a:avLst/>
              <a:gdLst/>
              <a:ahLst/>
              <a:rect l="l" t="t" r="r" b="b"/>
              <a:pathLst>
                <a:path w="905566" h="524522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5" name="CustomShape 70"/>
            <p:cNvSpPr/>
            <p:nvPr/>
          </p:nvSpPr>
          <p:spPr>
            <a:xfrm>
              <a:off x="5942880" y="3372480"/>
              <a:ext cx="630720" cy="364680"/>
            </a:xfrm>
            <a:custGeom>
              <a:avLst/>
              <a:gdLst/>
              <a:ahLst/>
              <a:rect l="l" t="t" r="r" b="b"/>
              <a:pathLst>
                <a:path w="905825" h="524031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6" name="CustomShape 71"/>
            <p:cNvSpPr/>
            <p:nvPr/>
          </p:nvSpPr>
          <p:spPr>
            <a:xfrm>
              <a:off x="6104160" y="346500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7" name="CustomShape 72"/>
            <p:cNvSpPr/>
            <p:nvPr/>
          </p:nvSpPr>
          <p:spPr>
            <a:xfrm>
              <a:off x="6104160" y="344844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8" name="CustomShape 73"/>
            <p:cNvSpPr/>
            <p:nvPr/>
          </p:nvSpPr>
          <p:spPr>
            <a:xfrm>
              <a:off x="6217200" y="3528720"/>
              <a:ext cx="90000" cy="51840"/>
            </a:xfrm>
            <a:custGeom>
              <a:avLst/>
              <a:gdLst/>
              <a:ahLst/>
              <a:rect l="l" t="t" r="r" b="b"/>
              <a:pathLst>
                <a:path w="129623" h="74995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9" name="CustomShape 74"/>
            <p:cNvSpPr/>
            <p:nvPr/>
          </p:nvSpPr>
          <p:spPr>
            <a:xfrm>
              <a:off x="6218640" y="3540240"/>
              <a:ext cx="87480" cy="40680"/>
            </a:xfrm>
            <a:custGeom>
              <a:avLst/>
              <a:gdLst/>
              <a:ahLst/>
              <a:rect l="l" t="t" r="r" b="b"/>
              <a:pathLst>
                <a:path w="126148" h="58707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0" name="CustomShape 75"/>
            <p:cNvSpPr/>
            <p:nvPr/>
          </p:nvSpPr>
          <p:spPr>
            <a:xfrm>
              <a:off x="6322320" y="359352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1" name="CustomShape 76"/>
            <p:cNvSpPr/>
            <p:nvPr/>
          </p:nvSpPr>
          <p:spPr>
            <a:xfrm>
              <a:off x="6322320" y="357696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2" name="CustomShape 77"/>
            <p:cNvSpPr/>
            <p:nvPr/>
          </p:nvSpPr>
          <p:spPr>
            <a:xfrm>
              <a:off x="7805160" y="3941280"/>
              <a:ext cx="325800" cy="188280"/>
            </a:xfrm>
            <a:custGeom>
              <a:avLst/>
              <a:gdLst/>
              <a:ahLst/>
              <a:rect l="l" t="t" r="r" b="b"/>
              <a:pathLst>
                <a:path w="468241" h="270891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3" name="CustomShape 78"/>
            <p:cNvSpPr/>
            <p:nvPr/>
          </p:nvSpPr>
          <p:spPr>
            <a:xfrm>
              <a:off x="7907400" y="3116880"/>
              <a:ext cx="169200" cy="248040"/>
            </a:xfrm>
            <a:custGeom>
              <a:avLst/>
              <a:gdLst/>
              <a:ahLst/>
              <a:rect l="l" t="t" r="r" b="b"/>
              <a:pathLst>
                <a:path w="243195" h="356577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4" name="CustomShape 79"/>
            <p:cNvSpPr/>
            <p:nvPr/>
          </p:nvSpPr>
          <p:spPr>
            <a:xfrm>
              <a:off x="7920000" y="3114360"/>
              <a:ext cx="80640" cy="100080"/>
            </a:xfrm>
            <a:custGeom>
              <a:avLst/>
              <a:gdLst/>
              <a:ahLst/>
              <a:rect l="l" t="t" r="r" b="b"/>
              <a:pathLst>
                <a:path w="116085" h="143945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5" name="CustomShape 80"/>
            <p:cNvSpPr/>
            <p:nvPr/>
          </p:nvSpPr>
          <p:spPr>
            <a:xfrm>
              <a:off x="7935840" y="3223440"/>
              <a:ext cx="99720" cy="111960"/>
            </a:xfrm>
            <a:custGeom>
              <a:avLst/>
              <a:gdLst/>
              <a:ahLst/>
              <a:rect l="l" t="t" r="r" b="b"/>
              <a:pathLst>
                <a:path w="143677" h="161015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6" name="CustomShape 81"/>
            <p:cNvSpPr/>
            <p:nvPr/>
          </p:nvSpPr>
          <p:spPr>
            <a:xfrm>
              <a:off x="7844400" y="3305160"/>
              <a:ext cx="84600" cy="197640"/>
            </a:xfrm>
            <a:custGeom>
              <a:avLst/>
              <a:gdLst/>
              <a:ahLst/>
              <a:rect l="l" t="t" r="r" b="b"/>
              <a:pathLst>
                <a:path w="121787" h="284211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7" name="CustomShape 82"/>
            <p:cNvSpPr/>
            <p:nvPr/>
          </p:nvSpPr>
          <p:spPr>
            <a:xfrm>
              <a:off x="7907040" y="3260160"/>
              <a:ext cx="145440" cy="167760"/>
            </a:xfrm>
            <a:custGeom>
              <a:avLst/>
              <a:gdLst/>
              <a:ahLst/>
              <a:rect l="l" t="t" r="r" b="b"/>
              <a:pathLst>
                <a:path w="209320" h="241045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8" name="CustomShape 83"/>
            <p:cNvSpPr/>
            <p:nvPr/>
          </p:nvSpPr>
          <p:spPr>
            <a:xfrm>
              <a:off x="7932960" y="3122640"/>
              <a:ext cx="106920" cy="132120"/>
            </a:xfrm>
            <a:custGeom>
              <a:avLst/>
              <a:gdLst/>
              <a:ahLst/>
              <a:rect l="l" t="t" r="r" b="b"/>
              <a:pathLst>
                <a:path w="154042" h="19025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9" name="CustomShape 84"/>
            <p:cNvSpPr/>
            <p:nvPr/>
          </p:nvSpPr>
          <p:spPr>
            <a:xfrm>
              <a:off x="7937280" y="3121920"/>
              <a:ext cx="107280" cy="101520"/>
            </a:xfrm>
            <a:custGeom>
              <a:avLst/>
              <a:gdLst/>
              <a:ahLst/>
              <a:rect l="l" t="t" r="r" b="b"/>
              <a:pathLst>
                <a:path w="154704" h="145954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0" name="CustomShape 85"/>
            <p:cNvSpPr/>
            <p:nvPr/>
          </p:nvSpPr>
          <p:spPr>
            <a:xfrm>
              <a:off x="7955280" y="4003200"/>
              <a:ext cx="84240" cy="64440"/>
            </a:xfrm>
            <a:custGeom>
              <a:avLst/>
              <a:gdLst/>
              <a:ahLst/>
              <a:rect l="l" t="t" r="r" b="b"/>
              <a:pathLst>
                <a:path w="121626" h="93085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1" name="CustomShape 86"/>
            <p:cNvSpPr/>
            <p:nvPr/>
          </p:nvSpPr>
          <p:spPr>
            <a:xfrm>
              <a:off x="7955280" y="4024080"/>
              <a:ext cx="83880" cy="43920"/>
            </a:xfrm>
            <a:custGeom>
              <a:avLst/>
              <a:gdLst/>
              <a:ahLst/>
              <a:rect l="l" t="t" r="r" b="b"/>
              <a:pathLst>
                <a:path w="121131" h="63346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2" name="CustomShape 87"/>
            <p:cNvSpPr/>
            <p:nvPr/>
          </p:nvSpPr>
          <p:spPr>
            <a:xfrm>
              <a:off x="7890840" y="3988800"/>
              <a:ext cx="77400" cy="59760"/>
            </a:xfrm>
            <a:custGeom>
              <a:avLst/>
              <a:gdLst/>
              <a:ahLst/>
              <a:rect l="l" t="t" r="r" b="b"/>
              <a:pathLst>
                <a:path w="111395" h="86487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3" name="CustomShape 88"/>
            <p:cNvSpPr/>
            <p:nvPr/>
          </p:nvSpPr>
          <p:spPr>
            <a:xfrm>
              <a:off x="7891200" y="4008960"/>
              <a:ext cx="77040" cy="39960"/>
            </a:xfrm>
            <a:custGeom>
              <a:avLst/>
              <a:gdLst/>
              <a:ahLst/>
              <a:rect l="l" t="t" r="r" b="b"/>
              <a:pathLst>
                <a:path w="110894" h="58013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4" name="CustomShape 89"/>
            <p:cNvSpPr/>
            <p:nvPr/>
          </p:nvSpPr>
          <p:spPr>
            <a:xfrm>
              <a:off x="7903080" y="3428640"/>
              <a:ext cx="165240" cy="580320"/>
            </a:xfrm>
            <a:custGeom>
              <a:avLst/>
              <a:gdLst/>
              <a:ahLst/>
              <a:rect l="l" t="t" r="r" b="b"/>
              <a:pathLst>
                <a:path w="237954" h="833275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5" name="CustomShape 90"/>
            <p:cNvSpPr/>
            <p:nvPr/>
          </p:nvSpPr>
          <p:spPr>
            <a:xfrm>
              <a:off x="7896240" y="3414600"/>
              <a:ext cx="176400" cy="385560"/>
            </a:xfrm>
            <a:custGeom>
              <a:avLst/>
              <a:gdLst/>
              <a:ahLst/>
              <a:rect l="l" t="t" r="r" b="b"/>
              <a:pathLst>
                <a:path w="253612" h="553963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6" name="CustomShape 91"/>
            <p:cNvSpPr/>
            <p:nvPr/>
          </p:nvSpPr>
          <p:spPr>
            <a:xfrm>
              <a:off x="7902360" y="3260160"/>
              <a:ext cx="48960" cy="51480"/>
            </a:xfrm>
            <a:custGeom>
              <a:avLst/>
              <a:gdLst/>
              <a:ahLst/>
              <a:rect l="l" t="t" r="r" b="b"/>
              <a:pathLst>
                <a:path w="71005" h="7460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7" name="CustomShape 92"/>
            <p:cNvSpPr/>
            <p:nvPr/>
          </p:nvSpPr>
          <p:spPr>
            <a:xfrm>
              <a:off x="7764840" y="3489120"/>
              <a:ext cx="176760" cy="102600"/>
            </a:xfrm>
            <a:custGeom>
              <a:avLst/>
              <a:gdLst/>
              <a:ahLst/>
              <a:rect l="l" t="t" r="r" b="b"/>
              <a:pathLst>
                <a:path w="254367" h="147732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8" name="CustomShape 93"/>
            <p:cNvSpPr/>
            <p:nvPr/>
          </p:nvSpPr>
          <p:spPr>
            <a:xfrm>
              <a:off x="7820280" y="3493440"/>
              <a:ext cx="37080" cy="30960"/>
            </a:xfrm>
            <a:custGeom>
              <a:avLst/>
              <a:gdLst/>
              <a:ahLst/>
              <a:rect l="l" t="t" r="r" b="b"/>
              <a:pathLst>
                <a:path w="53706" h="44771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9" name="CustomShape 94"/>
            <p:cNvSpPr/>
            <p:nvPr/>
          </p:nvSpPr>
          <p:spPr>
            <a:xfrm>
              <a:off x="7876440" y="3290760"/>
              <a:ext cx="176400" cy="224640"/>
            </a:xfrm>
            <a:custGeom>
              <a:avLst/>
              <a:gdLst/>
              <a:ahLst/>
              <a:rect l="l" t="t" r="r" b="b"/>
              <a:pathLst>
                <a:path w="253611" h="322722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0" name="CustomShape 95"/>
            <p:cNvSpPr/>
            <p:nvPr/>
          </p:nvSpPr>
          <p:spPr>
            <a:xfrm>
              <a:off x="8009280" y="3279600"/>
              <a:ext cx="50400" cy="72000"/>
            </a:xfrm>
            <a:custGeom>
              <a:avLst/>
              <a:gdLst/>
              <a:ahLst/>
              <a:rect l="l" t="t" r="r" b="b"/>
              <a:pathLst>
                <a:path w="72720" h="103595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201" name="Group 96"/>
            <p:cNvGrpSpPr/>
            <p:nvPr/>
          </p:nvGrpSpPr>
          <p:grpSpPr>
            <a:xfrm>
              <a:off x="5848920" y="3224160"/>
              <a:ext cx="416880" cy="933840"/>
              <a:chOff x="5848920" y="3224160"/>
              <a:chExt cx="416880" cy="933840"/>
            </a:xfrm>
          </p:grpSpPr>
          <p:sp>
            <p:nvSpPr>
              <p:cNvPr id="1202" name="CustomShape 97"/>
              <p:cNvSpPr/>
              <p:nvPr/>
            </p:nvSpPr>
            <p:spPr>
              <a:xfrm flipH="1">
                <a:off x="5848560" y="3377520"/>
                <a:ext cx="64440" cy="23292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3" name="CustomShape 98"/>
              <p:cNvSpPr/>
              <p:nvPr/>
            </p:nvSpPr>
            <p:spPr>
              <a:xfrm flipH="1">
                <a:off x="6020280" y="4104720"/>
                <a:ext cx="93960" cy="5328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4" name="CustomShape 99"/>
              <p:cNvSpPr/>
              <p:nvPr/>
            </p:nvSpPr>
            <p:spPr>
              <a:xfrm flipH="1">
                <a:off x="6021720" y="4113360"/>
                <a:ext cx="92520" cy="4428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5" name="CustomShape 100"/>
              <p:cNvSpPr/>
              <p:nvPr/>
            </p:nvSpPr>
            <p:spPr>
              <a:xfrm flipH="1">
                <a:off x="5904000" y="4044240"/>
                <a:ext cx="90720" cy="5112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6" name="CustomShape 101"/>
              <p:cNvSpPr/>
              <p:nvPr/>
            </p:nvSpPr>
            <p:spPr>
              <a:xfrm flipH="1">
                <a:off x="5905440" y="4052520"/>
                <a:ext cx="89280" cy="4248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7" name="CustomShape 102"/>
              <p:cNvSpPr/>
              <p:nvPr/>
            </p:nvSpPr>
            <p:spPr>
              <a:xfrm flipH="1">
                <a:off x="5875920" y="3561840"/>
                <a:ext cx="181080" cy="55872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8" name="CustomShape 103"/>
              <p:cNvSpPr/>
              <p:nvPr/>
            </p:nvSpPr>
            <p:spPr>
              <a:xfrm flipH="1">
                <a:off x="5875920" y="3561840"/>
                <a:ext cx="180360" cy="31212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9" name="CustomShape 104"/>
              <p:cNvSpPr/>
              <p:nvPr/>
            </p:nvSpPr>
            <p:spPr>
              <a:xfrm flipH="1">
                <a:off x="5898240" y="3224160"/>
                <a:ext cx="122040" cy="19692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0" name="CustomShape 105"/>
              <p:cNvSpPr/>
              <p:nvPr/>
            </p:nvSpPr>
            <p:spPr>
              <a:xfrm flipH="1">
                <a:off x="5848560" y="3399840"/>
                <a:ext cx="46440" cy="8280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1" name="CustomShape 106"/>
              <p:cNvSpPr/>
              <p:nvPr/>
            </p:nvSpPr>
            <p:spPr>
              <a:xfrm flipH="1">
                <a:off x="5880600" y="3375720"/>
                <a:ext cx="145800" cy="20844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2" name="CustomShape 107"/>
              <p:cNvSpPr/>
              <p:nvPr/>
            </p:nvSpPr>
            <p:spPr>
              <a:xfrm flipH="1">
                <a:off x="5985000" y="3418920"/>
                <a:ext cx="280800" cy="20196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3" name="CustomShape 108"/>
              <p:cNvSpPr/>
              <p:nvPr/>
            </p:nvSpPr>
            <p:spPr>
              <a:xfrm flipH="1">
                <a:off x="5980680" y="3407040"/>
                <a:ext cx="76320" cy="7956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4" name="CustomShape 109"/>
              <p:cNvSpPr/>
              <p:nvPr/>
            </p:nvSpPr>
            <p:spPr>
              <a:xfrm flipH="1">
                <a:off x="5872320" y="3224160"/>
                <a:ext cx="153000" cy="25020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215" name="CustomShape 110"/>
          <p:cNvSpPr/>
          <p:nvPr/>
        </p:nvSpPr>
        <p:spPr>
          <a:xfrm>
            <a:off x="8334720" y="4454640"/>
            <a:ext cx="339480" cy="339480"/>
          </a:xfrm>
          <a:custGeom>
            <a:avLst/>
            <a:gdLst/>
            <a:ahLst/>
            <a:rect l="l" t="t" r="r" b="b"/>
            <a:pathLst>
              <a:path w="16266" h="16267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84F95E1B-7EF7-48C2-A512-EFF334834AEA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1217" name="Google Shape;1174;p25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TextShape 1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A2DD6626-D8EC-42E4-8FA0-29025C41716B}" type="slidenum">
              <a:rPr b="0" lang="pt-BR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grpSp>
        <p:nvGrpSpPr>
          <p:cNvPr id="1219" name="Group 2"/>
          <p:cNvGrpSpPr/>
          <p:nvPr/>
        </p:nvGrpSpPr>
        <p:grpSpPr>
          <a:xfrm>
            <a:off x="5410440" y="719640"/>
            <a:ext cx="3355560" cy="3828600"/>
            <a:chOff x="5410440" y="719640"/>
            <a:chExt cx="3355560" cy="3828600"/>
          </a:xfrm>
        </p:grpSpPr>
        <p:sp>
          <p:nvSpPr>
            <p:cNvPr id="1220" name="CustomShape 3"/>
            <p:cNvSpPr/>
            <p:nvPr/>
          </p:nvSpPr>
          <p:spPr>
            <a:xfrm>
              <a:off x="6274800" y="1088640"/>
              <a:ext cx="2147040" cy="2693160"/>
            </a:xfrm>
            <a:custGeom>
              <a:avLst/>
              <a:gdLst/>
              <a:ahLst/>
              <a:rect l="l" t="t" r="r" b="b"/>
              <a:pathLst>
                <a:path w="2670951" h="3350306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1" name="CustomShape 4"/>
            <p:cNvSpPr/>
            <p:nvPr/>
          </p:nvSpPr>
          <p:spPr>
            <a:xfrm>
              <a:off x="6262200" y="1103040"/>
              <a:ext cx="2134440" cy="2681280"/>
            </a:xfrm>
            <a:custGeom>
              <a:avLst/>
              <a:gdLst/>
              <a:ahLst/>
              <a:rect l="l" t="t" r="r" b="b"/>
              <a:pathLst>
                <a:path w="2655076" h="3335369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2" name="CustomShape 5"/>
            <p:cNvSpPr/>
            <p:nvPr/>
          </p:nvSpPr>
          <p:spPr>
            <a:xfrm>
              <a:off x="6343560" y="127836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3" name="CustomShape 6"/>
            <p:cNvSpPr/>
            <p:nvPr/>
          </p:nvSpPr>
          <p:spPr>
            <a:xfrm>
              <a:off x="6343560" y="140580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4" name="CustomShape 7"/>
            <p:cNvSpPr/>
            <p:nvPr/>
          </p:nvSpPr>
          <p:spPr>
            <a:xfrm>
              <a:off x="6343560" y="1471320"/>
              <a:ext cx="1060560" cy="649440"/>
            </a:xfrm>
            <a:custGeom>
              <a:avLst/>
              <a:gdLst/>
              <a:ahLst/>
              <a:rect l="l" t="t" r="r" b="b"/>
              <a:pathLst>
                <a:path w="1319638" h="808005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5" name="CustomShape 8"/>
            <p:cNvSpPr/>
            <p:nvPr/>
          </p:nvSpPr>
          <p:spPr>
            <a:xfrm>
              <a:off x="6343560" y="153684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428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6" name="CustomShape 9"/>
            <p:cNvSpPr/>
            <p:nvPr/>
          </p:nvSpPr>
          <p:spPr>
            <a:xfrm>
              <a:off x="7846920" y="2690640"/>
              <a:ext cx="465120" cy="341640"/>
            </a:xfrm>
            <a:custGeom>
              <a:avLst/>
              <a:gdLst/>
              <a:ahLst/>
              <a:rect l="l" t="t" r="r" b="b"/>
              <a:pathLst>
                <a:path w="578775" h="425291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7" name="CustomShape 10"/>
            <p:cNvSpPr/>
            <p:nvPr/>
          </p:nvSpPr>
          <p:spPr>
            <a:xfrm>
              <a:off x="7846920" y="2817720"/>
              <a:ext cx="441000" cy="291240"/>
            </a:xfrm>
            <a:custGeom>
              <a:avLst/>
              <a:gdLst/>
              <a:ahLst/>
              <a:rect l="l" t="t" r="r" b="b"/>
              <a:pathLst>
                <a:path w="548794" h="362521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8" name="CustomShape 11"/>
            <p:cNvSpPr/>
            <p:nvPr/>
          </p:nvSpPr>
          <p:spPr>
            <a:xfrm>
              <a:off x="7846920" y="2883240"/>
              <a:ext cx="389520" cy="261360"/>
            </a:xfrm>
            <a:custGeom>
              <a:avLst/>
              <a:gdLst/>
              <a:ahLst/>
              <a:rect l="l" t="t" r="r" b="b"/>
              <a:pathLst>
                <a:path w="484930" h="325659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9" name="CustomShape 12"/>
            <p:cNvSpPr/>
            <p:nvPr/>
          </p:nvSpPr>
          <p:spPr>
            <a:xfrm>
              <a:off x="7846920" y="2948760"/>
              <a:ext cx="364680" cy="246960"/>
            </a:xfrm>
            <a:custGeom>
              <a:avLst/>
              <a:gdLst/>
              <a:ahLst/>
              <a:rect l="l" t="t" r="r" b="b"/>
              <a:pathLst>
                <a:path w="454092" h="307752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0" name="CustomShape 13"/>
            <p:cNvSpPr/>
            <p:nvPr/>
          </p:nvSpPr>
          <p:spPr>
            <a:xfrm>
              <a:off x="6343560" y="167472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1" name="CustomShape 14"/>
            <p:cNvSpPr/>
            <p:nvPr/>
          </p:nvSpPr>
          <p:spPr>
            <a:xfrm>
              <a:off x="6343560" y="180180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2" name="CustomShape 15"/>
            <p:cNvSpPr/>
            <p:nvPr/>
          </p:nvSpPr>
          <p:spPr>
            <a:xfrm>
              <a:off x="6343560" y="1867320"/>
              <a:ext cx="1060560" cy="649080"/>
            </a:xfrm>
            <a:custGeom>
              <a:avLst/>
              <a:gdLst/>
              <a:ahLst/>
              <a:rect l="l" t="t" r="r" b="b"/>
              <a:pathLst>
                <a:path w="1319638" h="80791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3" name="CustomShape 16"/>
            <p:cNvSpPr/>
            <p:nvPr/>
          </p:nvSpPr>
          <p:spPr>
            <a:xfrm>
              <a:off x="6343560" y="193284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523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4" name="CustomShape 17"/>
            <p:cNvSpPr/>
            <p:nvPr/>
          </p:nvSpPr>
          <p:spPr>
            <a:xfrm>
              <a:off x="6343560" y="207072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1077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5" name="CustomShape 18"/>
            <p:cNvSpPr/>
            <p:nvPr/>
          </p:nvSpPr>
          <p:spPr>
            <a:xfrm>
              <a:off x="6343560" y="219816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6" name="CustomShape 19"/>
            <p:cNvSpPr/>
            <p:nvPr/>
          </p:nvSpPr>
          <p:spPr>
            <a:xfrm>
              <a:off x="6343560" y="2263680"/>
              <a:ext cx="1060560" cy="649440"/>
            </a:xfrm>
            <a:custGeom>
              <a:avLst/>
              <a:gdLst/>
              <a:ahLst/>
              <a:rect l="l" t="t" r="r" b="b"/>
              <a:pathLst>
                <a:path w="1319638" h="808005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7" name="CustomShape 20"/>
            <p:cNvSpPr/>
            <p:nvPr/>
          </p:nvSpPr>
          <p:spPr>
            <a:xfrm>
              <a:off x="6343560" y="232884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523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8" name="CustomShape 21"/>
            <p:cNvSpPr/>
            <p:nvPr/>
          </p:nvSpPr>
          <p:spPr>
            <a:xfrm>
              <a:off x="6343560" y="246672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9" name="CustomShape 22"/>
            <p:cNvSpPr/>
            <p:nvPr/>
          </p:nvSpPr>
          <p:spPr>
            <a:xfrm>
              <a:off x="6343560" y="2594160"/>
              <a:ext cx="1200600" cy="713520"/>
            </a:xfrm>
            <a:custGeom>
              <a:avLst/>
              <a:gdLst/>
              <a:ahLst/>
              <a:rect l="l" t="t" r="r" b="b"/>
              <a:pathLst>
                <a:path w="1493528" h="88792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0" name="CustomShape 23"/>
            <p:cNvSpPr/>
            <p:nvPr/>
          </p:nvSpPr>
          <p:spPr>
            <a:xfrm>
              <a:off x="7846920" y="2153880"/>
              <a:ext cx="464760" cy="724320"/>
            </a:xfrm>
            <a:custGeom>
              <a:avLst/>
              <a:gdLst/>
              <a:ahLst/>
              <a:rect l="l" t="t" r="r" b="b"/>
              <a:pathLst>
                <a:path w="578489" h="901329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1" name="CustomShape 24"/>
            <p:cNvSpPr/>
            <p:nvPr/>
          </p:nvSpPr>
          <p:spPr>
            <a:xfrm>
              <a:off x="6277320" y="719640"/>
              <a:ext cx="2144520" cy="1534680"/>
            </a:xfrm>
            <a:custGeom>
              <a:avLst/>
              <a:gdLst/>
              <a:ahLst/>
              <a:rect l="l" t="t" r="r" b="b"/>
              <a:pathLst>
                <a:path w="2667830" h="1909376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2" name="CustomShape 25"/>
            <p:cNvSpPr/>
            <p:nvPr/>
          </p:nvSpPr>
          <p:spPr>
            <a:xfrm>
              <a:off x="6262200" y="733680"/>
              <a:ext cx="2134440" cy="1522080"/>
            </a:xfrm>
            <a:custGeom>
              <a:avLst/>
              <a:gdLst/>
              <a:ahLst/>
              <a:rect l="l" t="t" r="r" b="b"/>
              <a:pathLst>
                <a:path w="2655171" h="1893451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3" name="CustomShape 26"/>
            <p:cNvSpPr/>
            <p:nvPr/>
          </p:nvSpPr>
          <p:spPr>
            <a:xfrm>
              <a:off x="6343920" y="871920"/>
              <a:ext cx="1967760" cy="1243440"/>
            </a:xfrm>
            <a:custGeom>
              <a:avLst/>
              <a:gdLst/>
              <a:ahLst/>
              <a:rect l="l" t="t" r="r" b="b"/>
              <a:pathLst>
                <a:path w="2448064" h="1546988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4" name="CustomShape 27"/>
            <p:cNvSpPr/>
            <p:nvPr/>
          </p:nvSpPr>
          <p:spPr>
            <a:xfrm>
              <a:off x="8175960" y="1923840"/>
              <a:ext cx="139680" cy="193680"/>
            </a:xfrm>
            <a:custGeom>
              <a:avLst/>
              <a:gdLst/>
              <a:ahLst/>
              <a:rect l="l" t="t" r="r" b="b"/>
              <a:pathLst>
                <a:path w="173984" h="241344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5" name="CustomShape 28"/>
            <p:cNvSpPr/>
            <p:nvPr/>
          </p:nvSpPr>
          <p:spPr>
            <a:xfrm>
              <a:off x="6392880" y="929520"/>
              <a:ext cx="32040" cy="57960"/>
            </a:xfrm>
            <a:custGeom>
              <a:avLst/>
              <a:gdLst/>
              <a:ahLst/>
              <a:rect l="l" t="t" r="r" b="b"/>
              <a:pathLst>
                <a:path w="40165" h="72472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6" name="CustomShape 29"/>
            <p:cNvSpPr/>
            <p:nvPr/>
          </p:nvSpPr>
          <p:spPr>
            <a:xfrm>
              <a:off x="6430320" y="964080"/>
              <a:ext cx="28080" cy="43920"/>
            </a:xfrm>
            <a:custGeom>
              <a:avLst/>
              <a:gdLst/>
              <a:ahLst/>
              <a:rect l="l" t="t" r="r" b="b"/>
              <a:pathLst>
                <a:path w="35348" h="54941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7" name="CustomShape 30"/>
            <p:cNvSpPr/>
            <p:nvPr/>
          </p:nvSpPr>
          <p:spPr>
            <a:xfrm>
              <a:off x="6464160" y="982800"/>
              <a:ext cx="27000" cy="48600"/>
            </a:xfrm>
            <a:custGeom>
              <a:avLst/>
              <a:gdLst/>
              <a:ahLst/>
              <a:rect l="l" t="t" r="r" b="b"/>
              <a:pathLst>
                <a:path w="33883" h="60925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8" name="CustomShape 31"/>
            <p:cNvSpPr/>
            <p:nvPr/>
          </p:nvSpPr>
          <p:spPr>
            <a:xfrm>
              <a:off x="6499080" y="997560"/>
              <a:ext cx="15480" cy="41400"/>
            </a:xfrm>
            <a:custGeom>
              <a:avLst/>
              <a:gdLst/>
              <a:ahLst/>
              <a:rect l="l" t="t" r="r" b="b"/>
              <a:pathLst>
                <a:path w="19892" h="5172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9" name="CustomShape 32"/>
            <p:cNvSpPr/>
            <p:nvPr/>
          </p:nvSpPr>
          <p:spPr>
            <a:xfrm>
              <a:off x="6518160" y="1014480"/>
              <a:ext cx="27360" cy="43560"/>
            </a:xfrm>
            <a:custGeom>
              <a:avLst/>
              <a:gdLst/>
              <a:ahLst/>
              <a:rect l="l" t="t" r="r" b="b"/>
              <a:pathLst>
                <a:path w="34675" h="54516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0" name="CustomShape 33"/>
            <p:cNvSpPr/>
            <p:nvPr/>
          </p:nvSpPr>
          <p:spPr>
            <a:xfrm>
              <a:off x="6552000" y="1012680"/>
              <a:ext cx="25920" cy="68760"/>
            </a:xfrm>
            <a:custGeom>
              <a:avLst/>
              <a:gdLst/>
              <a:ahLst/>
              <a:rect l="l" t="t" r="r" b="b"/>
              <a:pathLst>
                <a:path w="32718" h="85915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1" name="CustomShape 34"/>
            <p:cNvSpPr/>
            <p:nvPr/>
          </p:nvSpPr>
          <p:spPr>
            <a:xfrm>
              <a:off x="6586920" y="1080720"/>
              <a:ext cx="6840" cy="8280"/>
            </a:xfrm>
            <a:custGeom>
              <a:avLst/>
              <a:gdLst/>
              <a:ahLst/>
              <a:rect l="l" t="t" r="r" b="b"/>
              <a:pathLst>
                <a:path w="8800" h="10615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2" name="CustomShape 35"/>
            <p:cNvSpPr/>
            <p:nvPr/>
          </p:nvSpPr>
          <p:spPr>
            <a:xfrm>
              <a:off x="6603120" y="1090440"/>
              <a:ext cx="6840" cy="7920"/>
            </a:xfrm>
            <a:custGeom>
              <a:avLst/>
              <a:gdLst/>
              <a:ahLst/>
              <a:rect l="l" t="t" r="r" b="b"/>
              <a:pathLst>
                <a:path w="8807" h="10445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3" name="CustomShape 36"/>
            <p:cNvSpPr/>
            <p:nvPr/>
          </p:nvSpPr>
          <p:spPr>
            <a:xfrm>
              <a:off x="6619680" y="1099800"/>
              <a:ext cx="6840" cy="7920"/>
            </a:xfrm>
            <a:custGeom>
              <a:avLst/>
              <a:gdLst/>
              <a:ahLst/>
              <a:rect l="l" t="t" r="r" b="b"/>
              <a:pathLst>
                <a:path w="8804" h="10445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4" name="CustomShape 37"/>
            <p:cNvSpPr/>
            <p:nvPr/>
          </p:nvSpPr>
          <p:spPr>
            <a:xfrm>
              <a:off x="8215560" y="1981080"/>
              <a:ext cx="59040" cy="90720"/>
            </a:xfrm>
            <a:custGeom>
              <a:avLst/>
              <a:gdLst/>
              <a:ahLst/>
              <a:rect l="l" t="t" r="r" b="b"/>
              <a:pathLst>
                <a:path w="73770" h="113063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5" name="CustomShape 38"/>
            <p:cNvSpPr/>
            <p:nvPr/>
          </p:nvSpPr>
          <p:spPr>
            <a:xfrm>
              <a:off x="7417800" y="2140200"/>
              <a:ext cx="669960" cy="846720"/>
            </a:xfrm>
            <a:custGeom>
              <a:avLst/>
              <a:gdLst/>
              <a:ahLst/>
              <a:rect l="l" t="t" r="r" b="b"/>
              <a:pathLst>
                <a:path w="833576" h="1053763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6" name="CustomShape 39"/>
            <p:cNvSpPr/>
            <p:nvPr/>
          </p:nvSpPr>
          <p:spPr>
            <a:xfrm>
              <a:off x="7317000" y="2204280"/>
              <a:ext cx="659160" cy="809280"/>
            </a:xfrm>
            <a:custGeom>
              <a:avLst/>
              <a:gdLst/>
              <a:ahLst/>
              <a:rect l="l" t="t" r="r" b="b"/>
              <a:pathLst>
                <a:path w="820424" h="1006964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7" name="CustomShape 40"/>
            <p:cNvSpPr/>
            <p:nvPr/>
          </p:nvSpPr>
          <p:spPr>
            <a:xfrm>
              <a:off x="7365600" y="2267280"/>
              <a:ext cx="496800" cy="684720"/>
            </a:xfrm>
            <a:custGeom>
              <a:avLst/>
              <a:gdLst/>
              <a:ahLst/>
              <a:rect l="l" t="t" r="r" b="b"/>
              <a:pathLst>
                <a:path w="618491" h="85215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8" name="CustomShape 41"/>
            <p:cNvSpPr/>
            <p:nvPr/>
          </p:nvSpPr>
          <p:spPr>
            <a:xfrm>
              <a:off x="7425360" y="2267640"/>
              <a:ext cx="499320" cy="648720"/>
            </a:xfrm>
            <a:custGeom>
              <a:avLst/>
              <a:gdLst/>
              <a:ahLst/>
              <a:rect l="l" t="t" r="r" b="b"/>
              <a:pathLst>
                <a:path w="621582" h="807149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9" name="CustomShape 42"/>
            <p:cNvSpPr/>
            <p:nvPr/>
          </p:nvSpPr>
          <p:spPr>
            <a:xfrm>
              <a:off x="8006760" y="2746800"/>
              <a:ext cx="249840" cy="208440"/>
            </a:xfrm>
            <a:custGeom>
              <a:avLst/>
              <a:gdLst/>
              <a:ahLst/>
              <a:rect l="l" t="t" r="r" b="b"/>
              <a:pathLst>
                <a:path w="311135" h="259746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0" name="CustomShape 43"/>
            <p:cNvSpPr/>
            <p:nvPr/>
          </p:nvSpPr>
          <p:spPr>
            <a:xfrm>
              <a:off x="8006760" y="2714400"/>
              <a:ext cx="305640" cy="176400"/>
            </a:xfrm>
            <a:custGeom>
              <a:avLst/>
              <a:gdLst/>
              <a:ahLst/>
              <a:rect l="l" t="t" r="r" b="b"/>
              <a:pathLst>
                <a:path w="380520" h="219646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1" name="CustomShape 44"/>
            <p:cNvSpPr/>
            <p:nvPr/>
          </p:nvSpPr>
          <p:spPr>
            <a:xfrm>
              <a:off x="8187120" y="2804760"/>
              <a:ext cx="559800" cy="412920"/>
            </a:xfrm>
            <a:custGeom>
              <a:avLst/>
              <a:gdLst/>
              <a:ahLst/>
              <a:rect l="l" t="t" r="r" b="b"/>
              <a:pathLst>
                <a:path w="696628" h="514166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2" name="CustomShape 45"/>
            <p:cNvSpPr/>
            <p:nvPr/>
          </p:nvSpPr>
          <p:spPr>
            <a:xfrm>
              <a:off x="8640360" y="3068640"/>
              <a:ext cx="125640" cy="154080"/>
            </a:xfrm>
            <a:custGeom>
              <a:avLst/>
              <a:gdLst/>
              <a:ahLst/>
              <a:rect l="l" t="t" r="r" b="b"/>
              <a:pathLst>
                <a:path w="156663" h="19219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3" name="CustomShape 46"/>
            <p:cNvSpPr/>
            <p:nvPr/>
          </p:nvSpPr>
          <p:spPr>
            <a:xfrm>
              <a:off x="8640360" y="3068640"/>
              <a:ext cx="125640" cy="154080"/>
            </a:xfrm>
            <a:custGeom>
              <a:avLst/>
              <a:gdLst/>
              <a:ahLst/>
              <a:rect l="l" t="t" r="r" b="b"/>
              <a:pathLst>
                <a:path w="156663" h="19219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4" name="CustomShape 47"/>
            <p:cNvSpPr/>
            <p:nvPr/>
          </p:nvSpPr>
          <p:spPr>
            <a:xfrm>
              <a:off x="6370920" y="2869560"/>
              <a:ext cx="1891800" cy="1128240"/>
            </a:xfrm>
            <a:custGeom>
              <a:avLst/>
              <a:gdLst/>
              <a:ahLst/>
              <a:rect l="l" t="t" r="r" b="b"/>
              <a:pathLst>
                <a:path w="2353338" h="1403876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3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5" name="CustomShape 48"/>
            <p:cNvSpPr/>
            <p:nvPr/>
          </p:nvSpPr>
          <p:spPr>
            <a:xfrm>
              <a:off x="5410440" y="4138200"/>
              <a:ext cx="716040" cy="410040"/>
            </a:xfrm>
            <a:custGeom>
              <a:avLst/>
              <a:gdLst/>
              <a:ahLst/>
              <a:rect l="l" t="t" r="r" b="b"/>
              <a:pathLst>
                <a:path w="891148" h="510349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6" name="CustomShape 49"/>
            <p:cNvSpPr/>
            <p:nvPr/>
          </p:nvSpPr>
          <p:spPr>
            <a:xfrm>
              <a:off x="5465520" y="3942720"/>
              <a:ext cx="474840" cy="274320"/>
            </a:xfrm>
            <a:custGeom>
              <a:avLst/>
              <a:gdLst/>
              <a:ahLst/>
              <a:rect l="l" t="t" r="r" b="b"/>
              <a:pathLst>
                <a:path w="591243" h="341661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7" name="CustomShape 50"/>
            <p:cNvSpPr/>
            <p:nvPr/>
          </p:nvSpPr>
          <p:spPr>
            <a:xfrm>
              <a:off x="5465520" y="4079880"/>
              <a:ext cx="237240" cy="411480"/>
            </a:xfrm>
            <a:custGeom>
              <a:avLst/>
              <a:gdLst/>
              <a:ahLst/>
              <a:rect l="l" t="t" r="r" b="b"/>
              <a:pathLst>
                <a:path w="295621" h="512444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8" name="CustomShape 51"/>
            <p:cNvSpPr/>
            <p:nvPr/>
          </p:nvSpPr>
          <p:spPr>
            <a:xfrm>
              <a:off x="5703120" y="4079880"/>
              <a:ext cx="237240" cy="411480"/>
            </a:xfrm>
            <a:custGeom>
              <a:avLst/>
              <a:gdLst/>
              <a:ahLst/>
              <a:rect l="l" t="t" r="r" b="b"/>
              <a:pathLst>
                <a:path w="295621" h="512444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9" name="CustomShape 52"/>
            <p:cNvSpPr/>
            <p:nvPr/>
          </p:nvSpPr>
          <p:spPr>
            <a:xfrm>
              <a:off x="6013800" y="4244040"/>
              <a:ext cx="177120" cy="99720"/>
            </a:xfrm>
            <a:custGeom>
              <a:avLst/>
              <a:gdLst/>
              <a:ahLst/>
              <a:rect l="l" t="t" r="r" b="b"/>
              <a:pathLst>
                <a:path w="220640" h="124389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0" name="CustomShape 53"/>
            <p:cNvSpPr/>
            <p:nvPr/>
          </p:nvSpPr>
          <p:spPr>
            <a:xfrm>
              <a:off x="6016680" y="4260600"/>
              <a:ext cx="174240" cy="83160"/>
            </a:xfrm>
            <a:custGeom>
              <a:avLst/>
              <a:gdLst/>
              <a:ahLst/>
              <a:rect l="l" t="t" r="r" b="b"/>
              <a:pathLst>
                <a:path w="217074" h="103773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1" name="CustomShape 54"/>
            <p:cNvSpPr/>
            <p:nvPr/>
          </p:nvSpPr>
          <p:spPr>
            <a:xfrm>
              <a:off x="5869440" y="4167000"/>
              <a:ext cx="177120" cy="99720"/>
            </a:xfrm>
            <a:custGeom>
              <a:avLst/>
              <a:gdLst/>
              <a:ahLst/>
              <a:rect l="l" t="t" r="r" b="b"/>
              <a:pathLst>
                <a:path w="220687" h="124551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2" name="CustomShape 55"/>
            <p:cNvSpPr/>
            <p:nvPr/>
          </p:nvSpPr>
          <p:spPr>
            <a:xfrm>
              <a:off x="5872680" y="4183920"/>
              <a:ext cx="174240" cy="82800"/>
            </a:xfrm>
            <a:custGeom>
              <a:avLst/>
              <a:gdLst/>
              <a:ahLst/>
              <a:rect l="l" t="t" r="r" b="b"/>
              <a:pathLst>
                <a:path w="217074" h="103649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3" name="CustomShape 56"/>
            <p:cNvSpPr/>
            <p:nvPr/>
          </p:nvSpPr>
          <p:spPr>
            <a:xfrm>
              <a:off x="5541840" y="3787200"/>
              <a:ext cx="572040" cy="492480"/>
            </a:xfrm>
            <a:custGeom>
              <a:avLst/>
              <a:gdLst/>
              <a:ahLst/>
              <a:rect l="l" t="t" r="r" b="b"/>
              <a:pathLst>
                <a:path w="711887" h="612953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4" name="CustomShape 57"/>
            <p:cNvSpPr/>
            <p:nvPr/>
          </p:nvSpPr>
          <p:spPr>
            <a:xfrm>
              <a:off x="5493600" y="3690720"/>
              <a:ext cx="123120" cy="215280"/>
            </a:xfrm>
            <a:custGeom>
              <a:avLst/>
              <a:gdLst/>
              <a:ahLst/>
              <a:rect l="l" t="t" r="r" b="b"/>
              <a:pathLst>
                <a:path w="153426" h="268033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5" name="CustomShape 58"/>
            <p:cNvSpPr/>
            <p:nvPr/>
          </p:nvSpPr>
          <p:spPr>
            <a:xfrm>
              <a:off x="5483880" y="3563640"/>
              <a:ext cx="82080" cy="158400"/>
            </a:xfrm>
            <a:custGeom>
              <a:avLst/>
              <a:gdLst/>
              <a:ahLst/>
              <a:rect l="l" t="t" r="r" b="b"/>
              <a:pathLst>
                <a:path w="102411" h="197244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6" name="CustomShape 59"/>
            <p:cNvSpPr/>
            <p:nvPr/>
          </p:nvSpPr>
          <p:spPr>
            <a:xfrm>
              <a:off x="5568840" y="3353400"/>
              <a:ext cx="188280" cy="301680"/>
            </a:xfrm>
            <a:custGeom>
              <a:avLst/>
              <a:gdLst/>
              <a:ahLst/>
              <a:rect l="l" t="t" r="r" b="b"/>
              <a:pathLst>
                <a:path w="234442" h="375527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277" name="Group 60"/>
            <p:cNvGrpSpPr/>
            <p:nvPr/>
          </p:nvGrpSpPr>
          <p:grpSpPr>
            <a:xfrm>
              <a:off x="5682960" y="3596760"/>
              <a:ext cx="388440" cy="410400"/>
              <a:chOff x="5682960" y="3596760"/>
              <a:chExt cx="388440" cy="410400"/>
            </a:xfrm>
          </p:grpSpPr>
          <p:grpSp>
            <p:nvGrpSpPr>
              <p:cNvPr id="1278" name="Group 61"/>
              <p:cNvGrpSpPr/>
              <p:nvPr/>
            </p:nvGrpSpPr>
            <p:grpSpPr>
              <a:xfrm>
                <a:off x="5682960" y="3778920"/>
                <a:ext cx="380880" cy="228240"/>
                <a:chOff x="5682960" y="3778920"/>
                <a:chExt cx="380880" cy="228240"/>
              </a:xfrm>
            </p:grpSpPr>
            <p:sp>
              <p:nvSpPr>
                <p:cNvPr id="1279" name="CustomShape 62"/>
                <p:cNvSpPr/>
                <p:nvPr/>
              </p:nvSpPr>
              <p:spPr>
                <a:xfrm>
                  <a:off x="5682960" y="3872880"/>
                  <a:ext cx="380880" cy="134280"/>
                </a:xfrm>
                <a:custGeom>
                  <a:avLst/>
                  <a:gdLst/>
                  <a:ahLst/>
                  <a:rect l="l" t="t" r="r" b="b"/>
                  <a:pathLst>
                    <a:path w="474083" h="167618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0" name="CustomShape 63"/>
                <p:cNvSpPr/>
                <p:nvPr/>
              </p:nvSpPr>
              <p:spPr>
                <a:xfrm>
                  <a:off x="5902920" y="3907800"/>
                  <a:ext cx="160920" cy="99360"/>
                </a:xfrm>
                <a:custGeom>
                  <a:avLst/>
                  <a:gdLst/>
                  <a:ahLst/>
                  <a:rect l="l" t="t" r="r" b="b"/>
                  <a:pathLst>
                    <a:path w="200539" h="123825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1" name="CustomShape 64"/>
                <p:cNvSpPr/>
                <p:nvPr/>
              </p:nvSpPr>
              <p:spPr>
                <a:xfrm>
                  <a:off x="5682960" y="3778920"/>
                  <a:ext cx="380880" cy="219960"/>
                </a:xfrm>
                <a:custGeom>
                  <a:avLst/>
                  <a:gdLst/>
                  <a:ahLst/>
                  <a:rect l="l" t="t" r="r" b="b"/>
                  <a:pathLst>
                    <a:path w="474198" h="274003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grpSp>
              <p:nvGrpSpPr>
                <p:cNvPr id="1282" name="Group 65"/>
                <p:cNvGrpSpPr/>
                <p:nvPr/>
              </p:nvGrpSpPr>
              <p:grpSpPr>
                <a:xfrm>
                  <a:off x="5772240" y="3885480"/>
                  <a:ext cx="107280" cy="61920"/>
                  <a:chOff x="5772240" y="3885480"/>
                  <a:chExt cx="107280" cy="61920"/>
                </a:xfrm>
              </p:grpSpPr>
              <p:sp>
                <p:nvSpPr>
                  <p:cNvPr id="1283" name="CustomShape 66"/>
                  <p:cNvSpPr/>
                  <p:nvPr/>
                </p:nvSpPr>
                <p:spPr>
                  <a:xfrm>
                    <a:off x="5772240" y="3885480"/>
                    <a:ext cx="107280" cy="61920"/>
                  </a:xfrm>
                  <a:custGeom>
                    <a:avLst/>
                    <a:gdLst/>
                    <a:ahLst/>
                    <a:rect l="l" t="t" r="r" b="b"/>
                    <a:pathLst>
                      <a:path w="133724" h="77247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284" name="CustomShape 67"/>
                  <p:cNvSpPr/>
                  <p:nvPr/>
                </p:nvSpPr>
                <p:spPr>
                  <a:xfrm>
                    <a:off x="5773320" y="3886560"/>
                    <a:ext cx="105120" cy="60480"/>
                  </a:xfrm>
                  <a:custGeom>
                    <a:avLst/>
                    <a:gdLst/>
                    <a:ahLst/>
                    <a:rect l="l" t="t" r="r" b="b"/>
                    <a:pathLst>
                      <a:path w="131154" h="75723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sp>
              <p:nvSpPr>
                <p:cNvPr id="1285" name="CustomShape 68"/>
                <p:cNvSpPr/>
                <p:nvPr/>
              </p:nvSpPr>
              <p:spPr>
                <a:xfrm>
                  <a:off x="6005880" y="39063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6" name="CustomShape 69"/>
                <p:cNvSpPr/>
                <p:nvPr/>
              </p:nvSpPr>
              <p:spPr>
                <a:xfrm>
                  <a:off x="5992200" y="389844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03" h="16916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7" name="CustomShape 70"/>
                <p:cNvSpPr/>
                <p:nvPr/>
              </p:nvSpPr>
              <p:spPr>
                <a:xfrm>
                  <a:off x="5978160" y="38905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8" name="CustomShape 71"/>
                <p:cNvSpPr/>
                <p:nvPr/>
              </p:nvSpPr>
              <p:spPr>
                <a:xfrm>
                  <a:off x="5964120" y="388188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45" h="17487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89" name="CustomShape 72"/>
                <p:cNvSpPr/>
                <p:nvPr/>
              </p:nvSpPr>
              <p:spPr>
                <a:xfrm>
                  <a:off x="5950440" y="387432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72" h="17487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0" name="CustomShape 73"/>
                <p:cNvSpPr/>
                <p:nvPr/>
              </p:nvSpPr>
              <p:spPr>
                <a:xfrm>
                  <a:off x="5936400" y="38660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7011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1" name="CustomShape 74"/>
                <p:cNvSpPr/>
                <p:nvPr/>
              </p:nvSpPr>
              <p:spPr>
                <a:xfrm>
                  <a:off x="5922360" y="385812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70" h="17011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2" name="CustomShape 75"/>
                <p:cNvSpPr/>
                <p:nvPr/>
              </p:nvSpPr>
              <p:spPr>
                <a:xfrm>
                  <a:off x="5908680" y="38502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3" name="CustomShape 76"/>
                <p:cNvSpPr/>
                <p:nvPr/>
              </p:nvSpPr>
              <p:spPr>
                <a:xfrm>
                  <a:off x="5894640" y="38419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4" h="17106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4" name="CustomShape 77"/>
                <p:cNvSpPr/>
                <p:nvPr/>
              </p:nvSpPr>
              <p:spPr>
                <a:xfrm>
                  <a:off x="5880960" y="38343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5" name="CustomShape 78"/>
                <p:cNvSpPr/>
                <p:nvPr/>
              </p:nvSpPr>
              <p:spPr>
                <a:xfrm>
                  <a:off x="5866920" y="38260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6" name="CustomShape 79"/>
                <p:cNvSpPr/>
                <p:nvPr/>
              </p:nvSpPr>
              <p:spPr>
                <a:xfrm>
                  <a:off x="5852880" y="38181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6983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7" name="CustomShape 80"/>
                <p:cNvSpPr/>
                <p:nvPr/>
              </p:nvSpPr>
              <p:spPr>
                <a:xfrm>
                  <a:off x="5839200" y="38098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458" h="17011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8" name="CustomShape 81"/>
                <p:cNvSpPr/>
                <p:nvPr/>
              </p:nvSpPr>
              <p:spPr>
                <a:xfrm>
                  <a:off x="5818680" y="3798000"/>
                  <a:ext cx="29880" cy="17280"/>
                </a:xfrm>
                <a:custGeom>
                  <a:avLst/>
                  <a:gdLst/>
                  <a:ahLst/>
                  <a:rect l="l" t="t" r="r" b="b"/>
                  <a:pathLst>
                    <a:path w="37680" h="21809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99" name="CustomShape 82"/>
                <p:cNvSpPr/>
                <p:nvPr/>
              </p:nvSpPr>
              <p:spPr>
                <a:xfrm>
                  <a:off x="5971680" y="39024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0" name="CustomShape 83"/>
                <p:cNvSpPr/>
                <p:nvPr/>
              </p:nvSpPr>
              <p:spPr>
                <a:xfrm>
                  <a:off x="5958000" y="38944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1" name="CustomShape 84"/>
                <p:cNvSpPr/>
                <p:nvPr/>
              </p:nvSpPr>
              <p:spPr>
                <a:xfrm>
                  <a:off x="5943960" y="38862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2" name="CustomShape 85"/>
                <p:cNvSpPr/>
                <p:nvPr/>
              </p:nvSpPr>
              <p:spPr>
                <a:xfrm>
                  <a:off x="5929920" y="38782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434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3" name="CustomShape 86"/>
                <p:cNvSpPr/>
                <p:nvPr/>
              </p:nvSpPr>
              <p:spPr>
                <a:xfrm>
                  <a:off x="5916240" y="38700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47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4" name="CustomShape 87"/>
                <p:cNvSpPr/>
                <p:nvPr/>
              </p:nvSpPr>
              <p:spPr>
                <a:xfrm>
                  <a:off x="5902200" y="38620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106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5" name="CustomShape 88"/>
                <p:cNvSpPr/>
                <p:nvPr/>
              </p:nvSpPr>
              <p:spPr>
                <a:xfrm>
                  <a:off x="5888520" y="38541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1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6" name="CustomShape 89"/>
                <p:cNvSpPr/>
                <p:nvPr/>
              </p:nvSpPr>
              <p:spPr>
                <a:xfrm>
                  <a:off x="5874480" y="384588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91" h="17011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7" name="CustomShape 90"/>
                <p:cNvSpPr/>
                <p:nvPr/>
              </p:nvSpPr>
              <p:spPr>
                <a:xfrm>
                  <a:off x="5860440" y="38379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90" h="17011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8" name="CustomShape 91"/>
                <p:cNvSpPr/>
                <p:nvPr/>
              </p:nvSpPr>
              <p:spPr>
                <a:xfrm>
                  <a:off x="5846760" y="383004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26" h="17011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9" name="CustomShape 92"/>
                <p:cNvSpPr/>
                <p:nvPr/>
              </p:nvSpPr>
              <p:spPr>
                <a:xfrm>
                  <a:off x="5832720" y="38221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0" name="CustomShape 93"/>
                <p:cNvSpPr/>
                <p:nvPr/>
              </p:nvSpPr>
              <p:spPr>
                <a:xfrm>
                  <a:off x="5818680" y="38138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1" name="CustomShape 94"/>
                <p:cNvSpPr/>
                <p:nvPr/>
              </p:nvSpPr>
              <p:spPr>
                <a:xfrm>
                  <a:off x="5985720" y="3910320"/>
                  <a:ext cx="29880" cy="17280"/>
                </a:xfrm>
                <a:custGeom>
                  <a:avLst/>
                  <a:gdLst/>
                  <a:ahLst/>
                  <a:rect l="l" t="t" r="r" b="b"/>
                  <a:pathLst>
                    <a:path w="37680" h="21745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2" name="CustomShape 95"/>
                <p:cNvSpPr/>
                <p:nvPr/>
              </p:nvSpPr>
              <p:spPr>
                <a:xfrm>
                  <a:off x="5791680" y="3805920"/>
                  <a:ext cx="36720" cy="19080"/>
                </a:xfrm>
                <a:custGeom>
                  <a:avLst/>
                  <a:gdLst/>
                  <a:ahLst/>
                  <a:rect l="l" t="t" r="r" b="b"/>
                  <a:pathLst>
                    <a:path w="46109" h="24112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3" name="CustomShape 96"/>
                <p:cNvSpPr/>
                <p:nvPr/>
              </p:nvSpPr>
              <p:spPr>
                <a:xfrm>
                  <a:off x="5951880" y="39376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5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4" name="CustomShape 97"/>
                <p:cNvSpPr/>
                <p:nvPr/>
              </p:nvSpPr>
              <p:spPr>
                <a:xfrm>
                  <a:off x="5938200" y="392940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8938" h="17011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5" name="CustomShape 98"/>
                <p:cNvSpPr/>
                <p:nvPr/>
              </p:nvSpPr>
              <p:spPr>
                <a:xfrm>
                  <a:off x="5924160" y="39214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6" name="CustomShape 99"/>
                <p:cNvSpPr/>
                <p:nvPr/>
              </p:nvSpPr>
              <p:spPr>
                <a:xfrm>
                  <a:off x="5806080" y="38534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52" h="17011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7" name="CustomShape 100"/>
                <p:cNvSpPr/>
                <p:nvPr/>
              </p:nvSpPr>
              <p:spPr>
                <a:xfrm>
                  <a:off x="5792400" y="38455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8" name="CustomShape 101"/>
                <p:cNvSpPr/>
                <p:nvPr/>
              </p:nvSpPr>
              <p:spPr>
                <a:xfrm>
                  <a:off x="5778360" y="38372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19" name="CustomShape 102"/>
                <p:cNvSpPr/>
                <p:nvPr/>
              </p:nvSpPr>
              <p:spPr>
                <a:xfrm>
                  <a:off x="5764680" y="38293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7202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0" name="CustomShape 103"/>
                <p:cNvSpPr/>
                <p:nvPr/>
              </p:nvSpPr>
              <p:spPr>
                <a:xfrm>
                  <a:off x="5906880" y="3911400"/>
                  <a:ext cx="27000" cy="15120"/>
                </a:xfrm>
                <a:custGeom>
                  <a:avLst/>
                  <a:gdLst/>
                  <a:ahLst/>
                  <a:rect l="l" t="t" r="r" b="b"/>
                  <a:pathLst>
                    <a:path w="34098" h="19393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1" name="CustomShape 104"/>
                <p:cNvSpPr/>
                <p:nvPr/>
              </p:nvSpPr>
              <p:spPr>
                <a:xfrm>
                  <a:off x="5820120" y="3861360"/>
                  <a:ext cx="26640" cy="15120"/>
                </a:xfrm>
                <a:custGeom>
                  <a:avLst/>
                  <a:gdLst/>
                  <a:ahLst/>
                  <a:rect l="l" t="t" r="r" b="b"/>
                  <a:pathLst>
                    <a:path w="33778" h="19392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2" name="CustomShape 105"/>
                <p:cNvSpPr/>
                <p:nvPr/>
              </p:nvSpPr>
              <p:spPr>
                <a:xfrm>
                  <a:off x="5837400" y="3871440"/>
                  <a:ext cx="78840" cy="45360"/>
                </a:xfrm>
                <a:custGeom>
                  <a:avLst/>
                  <a:gdLst/>
                  <a:ahLst/>
                  <a:rect l="l" t="t" r="r" b="b"/>
                  <a:pathLst>
                    <a:path w="98308" h="56826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3" name="CustomShape 106"/>
                <p:cNvSpPr/>
                <p:nvPr/>
              </p:nvSpPr>
              <p:spPr>
                <a:xfrm>
                  <a:off x="5954400" y="39078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6916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4" name="CustomShape 107"/>
                <p:cNvSpPr/>
                <p:nvPr/>
              </p:nvSpPr>
              <p:spPr>
                <a:xfrm>
                  <a:off x="5940720" y="38998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4" h="17106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5" name="CustomShape 108"/>
                <p:cNvSpPr/>
                <p:nvPr/>
              </p:nvSpPr>
              <p:spPr>
                <a:xfrm>
                  <a:off x="5926680" y="389196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13" h="17011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6" name="CustomShape 109"/>
                <p:cNvSpPr/>
                <p:nvPr/>
              </p:nvSpPr>
              <p:spPr>
                <a:xfrm>
                  <a:off x="5913000" y="38840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7" name="CustomShape 110"/>
                <p:cNvSpPr/>
                <p:nvPr/>
              </p:nvSpPr>
              <p:spPr>
                <a:xfrm>
                  <a:off x="5898960" y="38757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8" name="CustomShape 111"/>
                <p:cNvSpPr/>
                <p:nvPr/>
              </p:nvSpPr>
              <p:spPr>
                <a:xfrm>
                  <a:off x="5884920" y="38678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541" h="16916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29" name="CustomShape 112"/>
                <p:cNvSpPr/>
                <p:nvPr/>
              </p:nvSpPr>
              <p:spPr>
                <a:xfrm>
                  <a:off x="5871240" y="385956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08" h="17106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0" name="CustomShape 113"/>
                <p:cNvSpPr/>
                <p:nvPr/>
              </p:nvSpPr>
              <p:spPr>
                <a:xfrm>
                  <a:off x="5857200" y="38516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5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1" name="CustomShape 114"/>
                <p:cNvSpPr/>
                <p:nvPr/>
              </p:nvSpPr>
              <p:spPr>
                <a:xfrm>
                  <a:off x="5843520" y="384372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33" h="17487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2" name="CustomShape 115"/>
                <p:cNvSpPr/>
                <p:nvPr/>
              </p:nvSpPr>
              <p:spPr>
                <a:xfrm>
                  <a:off x="5829480" y="3835800"/>
                  <a:ext cx="23040" cy="12960"/>
                </a:xfrm>
                <a:custGeom>
                  <a:avLst/>
                  <a:gdLst/>
                  <a:ahLst/>
                  <a:rect l="l" t="t" r="r" b="b"/>
                  <a:pathLst>
                    <a:path w="29313" h="1663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3" name="CustomShape 116"/>
                <p:cNvSpPr/>
                <p:nvPr/>
              </p:nvSpPr>
              <p:spPr>
                <a:xfrm>
                  <a:off x="5815800" y="382752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041" h="17011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4" name="CustomShape 117"/>
                <p:cNvSpPr/>
                <p:nvPr/>
              </p:nvSpPr>
              <p:spPr>
                <a:xfrm>
                  <a:off x="5801760" y="38196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5" name="CustomShape 118"/>
                <p:cNvSpPr/>
                <p:nvPr/>
              </p:nvSpPr>
              <p:spPr>
                <a:xfrm>
                  <a:off x="5968440" y="3916080"/>
                  <a:ext cx="33840" cy="19440"/>
                </a:xfrm>
                <a:custGeom>
                  <a:avLst/>
                  <a:gdLst/>
                  <a:ahLst/>
                  <a:rect l="l" t="t" r="r" b="b"/>
                  <a:pathLst>
                    <a:path w="42331" h="24441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6" name="CustomShape 119"/>
                <p:cNvSpPr/>
                <p:nvPr/>
              </p:nvSpPr>
              <p:spPr>
                <a:xfrm>
                  <a:off x="5947920" y="39196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5" h="17142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7" name="CustomShape 120"/>
                <p:cNvSpPr/>
                <p:nvPr/>
              </p:nvSpPr>
              <p:spPr>
                <a:xfrm>
                  <a:off x="5934240" y="39117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8" name="CustomShape 121"/>
                <p:cNvSpPr/>
                <p:nvPr/>
              </p:nvSpPr>
              <p:spPr>
                <a:xfrm>
                  <a:off x="5920200" y="39038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39" name="CustomShape 122"/>
                <p:cNvSpPr/>
                <p:nvPr/>
              </p:nvSpPr>
              <p:spPr>
                <a:xfrm>
                  <a:off x="5906160" y="38955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7011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0" name="CustomShape 123"/>
                <p:cNvSpPr/>
                <p:nvPr/>
              </p:nvSpPr>
              <p:spPr>
                <a:xfrm>
                  <a:off x="5892480" y="388764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44" h="17106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1" name="CustomShape 124"/>
                <p:cNvSpPr/>
                <p:nvPr/>
              </p:nvSpPr>
              <p:spPr>
                <a:xfrm>
                  <a:off x="5878440" y="38797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2" name="CustomShape 125"/>
                <p:cNvSpPr/>
                <p:nvPr/>
              </p:nvSpPr>
              <p:spPr>
                <a:xfrm>
                  <a:off x="5864760" y="38714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3" name="CustomShape 126"/>
                <p:cNvSpPr/>
                <p:nvPr/>
              </p:nvSpPr>
              <p:spPr>
                <a:xfrm>
                  <a:off x="5850720" y="38635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1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4" name="CustomShape 127"/>
                <p:cNvSpPr/>
                <p:nvPr/>
              </p:nvSpPr>
              <p:spPr>
                <a:xfrm>
                  <a:off x="5837040" y="38556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5" name="CustomShape 128"/>
                <p:cNvSpPr/>
                <p:nvPr/>
              </p:nvSpPr>
              <p:spPr>
                <a:xfrm>
                  <a:off x="5823000" y="384768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91" h="16916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6" name="CustomShape 129"/>
                <p:cNvSpPr/>
                <p:nvPr/>
              </p:nvSpPr>
              <p:spPr>
                <a:xfrm>
                  <a:off x="5809320" y="38394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7011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7" name="CustomShape 130"/>
                <p:cNvSpPr/>
                <p:nvPr/>
              </p:nvSpPr>
              <p:spPr>
                <a:xfrm>
                  <a:off x="5778000" y="3821400"/>
                  <a:ext cx="40680" cy="23040"/>
                </a:xfrm>
                <a:custGeom>
                  <a:avLst/>
                  <a:gdLst/>
                  <a:ahLst/>
                  <a:rect l="l" t="t" r="r" b="b"/>
                  <a:pathLst>
                    <a:path w="50834" h="28917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48" name="CustomShape 131"/>
                <p:cNvSpPr/>
                <p:nvPr/>
              </p:nvSpPr>
              <p:spPr>
                <a:xfrm>
                  <a:off x="5961600" y="3927600"/>
                  <a:ext cx="27000" cy="15120"/>
                </a:xfrm>
                <a:custGeom>
                  <a:avLst/>
                  <a:gdLst/>
                  <a:ahLst/>
                  <a:rect l="l" t="t" r="r" b="b"/>
                  <a:pathLst>
                    <a:path w="33968" h="19459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1349" name="Group 132"/>
              <p:cNvGrpSpPr/>
              <p:nvPr/>
            </p:nvGrpSpPr>
            <p:grpSpPr>
              <a:xfrm>
                <a:off x="5841360" y="3596760"/>
                <a:ext cx="230040" cy="310680"/>
                <a:chOff x="5841360" y="3596760"/>
                <a:chExt cx="230040" cy="310680"/>
              </a:xfrm>
            </p:grpSpPr>
            <p:grpSp>
              <p:nvGrpSpPr>
                <p:cNvPr id="1350" name="Group 133"/>
                <p:cNvGrpSpPr/>
                <p:nvPr/>
              </p:nvGrpSpPr>
              <p:grpSpPr>
                <a:xfrm>
                  <a:off x="5841360" y="3596760"/>
                  <a:ext cx="230040" cy="310680"/>
                  <a:chOff x="5841360" y="3596760"/>
                  <a:chExt cx="230040" cy="310680"/>
                </a:xfrm>
              </p:grpSpPr>
              <p:sp>
                <p:nvSpPr>
                  <p:cNvPr id="1351" name="CustomShape 134"/>
                  <p:cNvSpPr/>
                  <p:nvPr/>
                </p:nvSpPr>
                <p:spPr>
                  <a:xfrm>
                    <a:off x="5841360" y="3596760"/>
                    <a:ext cx="230040" cy="310680"/>
                  </a:xfrm>
                  <a:custGeom>
                    <a:avLst/>
                    <a:gdLst/>
                    <a:ahLst/>
                    <a:rect l="l" t="t" r="r" b="b"/>
                    <a:pathLst>
                      <a:path w="286484" h="386884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52" name="CustomShape 135"/>
                  <p:cNvSpPr/>
                  <p:nvPr/>
                </p:nvSpPr>
                <p:spPr>
                  <a:xfrm>
                    <a:off x="5841360" y="3596760"/>
                    <a:ext cx="228240" cy="140760"/>
                  </a:xfrm>
                  <a:custGeom>
                    <a:avLst/>
                    <a:gdLst/>
                    <a:ahLst/>
                    <a:rect l="l" t="t" r="r" b="b"/>
                    <a:pathLst>
                      <a:path w="284295" h="175524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53" name="CustomShape 136"/>
                  <p:cNvSpPr/>
                  <p:nvPr/>
                </p:nvSpPr>
                <p:spPr>
                  <a:xfrm>
                    <a:off x="5841360" y="3599280"/>
                    <a:ext cx="222840" cy="308160"/>
                  </a:xfrm>
                  <a:custGeom>
                    <a:avLst/>
                    <a:gdLst/>
                    <a:ahLst/>
                    <a:rect l="l" t="t" r="r" b="b"/>
                    <a:pathLst>
                      <a:path w="277444" h="383687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54" name="CustomShape 137"/>
                  <p:cNvSpPr/>
                  <p:nvPr/>
                </p:nvSpPr>
                <p:spPr>
                  <a:xfrm>
                    <a:off x="5841360" y="3599280"/>
                    <a:ext cx="222840" cy="308160"/>
                  </a:xfrm>
                  <a:custGeom>
                    <a:avLst/>
                    <a:gdLst/>
                    <a:ahLst/>
                    <a:rect l="l" t="t" r="r" b="b"/>
                    <a:pathLst>
                      <a:path w="277444" h="383687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55" name="CustomShape 138"/>
                  <p:cNvSpPr/>
                  <p:nvPr/>
                </p:nvSpPr>
                <p:spPr>
                  <a:xfrm>
                    <a:off x="5841360" y="3772440"/>
                    <a:ext cx="222480" cy="134640"/>
                  </a:xfrm>
                  <a:custGeom>
                    <a:avLst/>
                    <a:gdLst/>
                    <a:ahLst/>
                    <a:rect l="l" t="t" r="r" b="b"/>
                    <a:pathLst>
                      <a:path w="277062" h="16802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sp>
              <p:nvSpPr>
                <p:cNvPr id="1356" name="CustomShape 139"/>
                <p:cNvSpPr/>
                <p:nvPr/>
              </p:nvSpPr>
              <p:spPr>
                <a:xfrm>
                  <a:off x="5847120" y="3608640"/>
                  <a:ext cx="2520" cy="160560"/>
                </a:xfrm>
                <a:custGeom>
                  <a:avLst/>
                  <a:gdLst/>
                  <a:ahLst/>
                  <a:rect l="l" t="t" r="r" b="b"/>
                  <a:pathLst>
                    <a:path w="3426" h="199929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57" name="CustomShape 140"/>
                <p:cNvSpPr/>
                <p:nvPr/>
              </p:nvSpPr>
              <p:spPr>
                <a:xfrm>
                  <a:off x="5850000" y="3610440"/>
                  <a:ext cx="206640" cy="276840"/>
                </a:xfrm>
                <a:custGeom>
                  <a:avLst/>
                  <a:gdLst/>
                  <a:ahLst/>
                  <a:rect l="l" t="t" r="r" b="b"/>
                  <a:pathLst>
                    <a:path w="257645" h="344805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58" name="CustomShape 141"/>
                <p:cNvSpPr/>
                <p:nvPr/>
              </p:nvSpPr>
              <p:spPr>
                <a:xfrm>
                  <a:off x="5847120" y="3768120"/>
                  <a:ext cx="209520" cy="122040"/>
                </a:xfrm>
                <a:custGeom>
                  <a:avLst/>
                  <a:gdLst/>
                  <a:ahLst/>
                  <a:rect l="l" t="t" r="r" b="b"/>
                  <a:pathLst>
                    <a:path w="261072" h="15240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</p:grpSp>
        <p:sp>
          <p:nvSpPr>
            <p:cNvPr id="1359" name="CustomShape 142"/>
            <p:cNvSpPr/>
            <p:nvPr/>
          </p:nvSpPr>
          <p:spPr>
            <a:xfrm>
              <a:off x="5507280" y="3567240"/>
              <a:ext cx="289440" cy="479880"/>
            </a:xfrm>
            <a:custGeom>
              <a:avLst/>
              <a:gdLst/>
              <a:ahLst/>
              <a:rect l="l" t="t" r="r" b="b"/>
              <a:pathLst>
                <a:path w="360479" h="597446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0" name="CustomShape 143"/>
            <p:cNvSpPr/>
            <p:nvPr/>
          </p:nvSpPr>
          <p:spPr>
            <a:xfrm>
              <a:off x="5716080" y="3647880"/>
              <a:ext cx="367200" cy="286200"/>
            </a:xfrm>
            <a:custGeom>
              <a:avLst/>
              <a:gdLst/>
              <a:ahLst/>
              <a:rect l="l" t="t" r="r" b="b"/>
              <a:pathLst>
                <a:path w="457273" h="356362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1" name="CustomShape 144"/>
            <p:cNvSpPr/>
            <p:nvPr/>
          </p:nvSpPr>
          <p:spPr>
            <a:xfrm>
              <a:off x="5703120" y="3642120"/>
              <a:ext cx="111600" cy="163440"/>
            </a:xfrm>
            <a:custGeom>
              <a:avLst/>
              <a:gdLst/>
              <a:ahLst/>
              <a:rect l="l" t="t" r="r" b="b"/>
              <a:pathLst>
                <a:path w="139371" h="203905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2" name="CustomShape 145"/>
            <p:cNvSpPr/>
            <p:nvPr/>
          </p:nvSpPr>
          <p:spPr>
            <a:xfrm>
              <a:off x="5574600" y="3340440"/>
              <a:ext cx="182520" cy="201240"/>
            </a:xfrm>
            <a:custGeom>
              <a:avLst/>
              <a:gdLst/>
              <a:ahLst/>
              <a:rect l="l" t="t" r="r" b="b"/>
              <a:pathLst>
                <a:path w="227254" h="250802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3" name="CustomShape 146"/>
            <p:cNvSpPr/>
            <p:nvPr/>
          </p:nvSpPr>
          <p:spPr>
            <a:xfrm>
              <a:off x="5779080" y="4078800"/>
              <a:ext cx="161640" cy="223200"/>
            </a:xfrm>
            <a:custGeom>
              <a:avLst/>
              <a:gdLst/>
              <a:ahLst/>
              <a:rect l="l" t="t" r="r" b="b"/>
              <a:pathLst>
                <a:path w="201300" h="278129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4" name="CustomShape 147"/>
            <p:cNvSpPr/>
            <p:nvPr/>
          </p:nvSpPr>
          <p:spPr>
            <a:xfrm>
              <a:off x="5834880" y="4054680"/>
              <a:ext cx="105840" cy="61560"/>
            </a:xfrm>
            <a:custGeom>
              <a:avLst/>
              <a:gdLst/>
              <a:ahLst/>
              <a:rect l="l" t="t" r="r" b="b"/>
              <a:pathLst>
                <a:path w="131916" h="77057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65" name="TextShape 148"/>
          <p:cNvSpPr txBox="1"/>
          <p:nvPr/>
        </p:nvSpPr>
        <p:spPr>
          <a:xfrm>
            <a:off x="685800" y="1202400"/>
            <a:ext cx="4858200" cy="832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</a:pPr>
            <a:r>
              <a:rPr b="0" lang="pt-BR" sz="72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Obrigado!</a:t>
            </a:r>
            <a:endParaRPr b="0" lang="pt-BR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6" name="TextShape 149"/>
          <p:cNvSpPr txBox="1"/>
          <p:nvPr/>
        </p:nvSpPr>
        <p:spPr>
          <a:xfrm>
            <a:off x="685800" y="2021040"/>
            <a:ext cx="4343400" cy="1919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  <a:spcBef>
                <a:spcPts val="601"/>
              </a:spcBef>
            </a:pPr>
            <a:endParaRPr b="0" lang="pt-BR" sz="32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</a:pPr>
            <a:r>
              <a:rPr b="0" lang="pt-BR" sz="2000" spc="-1" strike="noStrike">
                <a:solidFill>
                  <a:srgbClr val="3a3f50"/>
                </a:solidFill>
                <a:latin typeface="Barlow Light"/>
                <a:ea typeface="Barlow Light"/>
              </a:rPr>
              <a:t>Contato: </a:t>
            </a:r>
            <a:endParaRPr b="0" lang="pt-BR" sz="2000" spc="-1" strike="noStrike">
              <a:latin typeface="Arial"/>
            </a:endParaRPr>
          </a:p>
          <a:p>
            <a:pPr marL="457200" indent="-34272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Barlow Light"/>
              <a:buChar char="▸"/>
            </a:pPr>
            <a:r>
              <a:rPr b="0" lang="pt-BR" sz="2000" spc="-1" strike="noStrike">
                <a:solidFill>
                  <a:srgbClr val="3a3f50"/>
                </a:solidFill>
                <a:latin typeface="Barlow Light"/>
                <a:ea typeface="Barlow Light"/>
              </a:rPr>
              <a:t>guilherme.freitas@martins.com.br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TextShape 1"/>
          <p:cNvSpPr txBox="1"/>
          <p:nvPr/>
        </p:nvSpPr>
        <p:spPr>
          <a:xfrm>
            <a:off x="685800" y="1569960"/>
            <a:ext cx="386748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6000" spc="-1" strike="noStrike">
                <a:solidFill>
                  <a:srgbClr val="00b5dd"/>
                </a:solidFill>
                <a:latin typeface="Raleway SemiBold"/>
                <a:ea typeface="Raleway SemiBold"/>
              </a:rPr>
              <a:t>Testes </a:t>
            </a:r>
            <a:br/>
            <a:r>
              <a:rPr b="0" lang="pt-BR" sz="6000" spc="-1" strike="noStrike">
                <a:solidFill>
                  <a:srgbClr val="00b5dd"/>
                </a:solidFill>
                <a:latin typeface="Raleway SemiBold"/>
                <a:ea typeface="Raleway SemiBold"/>
              </a:rPr>
              <a:t>A/B</a:t>
            </a:r>
            <a:endParaRPr b="0" lang="pt-BR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TextShape 2"/>
          <p:cNvSpPr txBox="1"/>
          <p:nvPr/>
        </p:nvSpPr>
        <p:spPr>
          <a:xfrm>
            <a:off x="685800" y="2788560"/>
            <a:ext cx="3867480" cy="7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Avaliação do desempenho de alterações no site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436" name="TextShape 3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7441E91-8C7D-4283-8F44-F06676FCA9B7}" type="slidenum">
              <a:rPr b="0" lang="pt-BR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grpSp>
        <p:nvGrpSpPr>
          <p:cNvPr id="437" name="Group 4"/>
          <p:cNvGrpSpPr/>
          <p:nvPr/>
        </p:nvGrpSpPr>
        <p:grpSpPr>
          <a:xfrm>
            <a:off x="5038920" y="624240"/>
            <a:ext cx="3428640" cy="3803040"/>
            <a:chOff x="5038920" y="624240"/>
            <a:chExt cx="3428640" cy="3803040"/>
          </a:xfrm>
        </p:grpSpPr>
        <p:sp>
          <p:nvSpPr>
            <p:cNvPr id="438" name="CustomShape 5"/>
            <p:cNvSpPr/>
            <p:nvPr/>
          </p:nvSpPr>
          <p:spPr>
            <a:xfrm>
              <a:off x="5038920" y="2833920"/>
              <a:ext cx="604080" cy="349560"/>
            </a:xfrm>
            <a:custGeom>
              <a:avLst/>
              <a:gdLst/>
              <a:ahLst/>
              <a:rect l="l" t="t" r="r" b="b"/>
              <a:pathLst>
                <a:path w="756691" h="437959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6"/>
            <p:cNvSpPr/>
            <p:nvPr/>
          </p:nvSpPr>
          <p:spPr>
            <a:xfrm>
              <a:off x="5171760" y="2955240"/>
              <a:ext cx="180000" cy="139680"/>
            </a:xfrm>
            <a:custGeom>
              <a:avLst/>
              <a:gdLst/>
              <a:ahLst/>
              <a:rect l="l" t="t" r="r" b="b"/>
              <a:pathLst>
                <a:path w="225716" h="175248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7"/>
            <p:cNvSpPr/>
            <p:nvPr/>
          </p:nvSpPr>
          <p:spPr>
            <a:xfrm>
              <a:off x="5172120" y="3001320"/>
              <a:ext cx="178920" cy="93600"/>
            </a:xfrm>
            <a:custGeom>
              <a:avLst/>
              <a:gdLst/>
              <a:ahLst/>
              <a:rect l="l" t="t" r="r" b="b"/>
              <a:pathLst>
                <a:path w="224715" h="117585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8"/>
            <p:cNvSpPr/>
            <p:nvPr/>
          </p:nvSpPr>
          <p:spPr>
            <a:xfrm>
              <a:off x="5356440" y="2885400"/>
              <a:ext cx="179640" cy="134280"/>
            </a:xfrm>
            <a:custGeom>
              <a:avLst/>
              <a:gdLst/>
              <a:ahLst/>
              <a:rect l="l" t="t" r="r" b="b"/>
              <a:pathLst>
                <a:path w="225586" h="168802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9"/>
            <p:cNvSpPr/>
            <p:nvPr/>
          </p:nvSpPr>
          <p:spPr>
            <a:xfrm>
              <a:off x="5357520" y="2928960"/>
              <a:ext cx="179280" cy="93600"/>
            </a:xfrm>
            <a:custGeom>
              <a:avLst/>
              <a:gdLst/>
              <a:ahLst/>
              <a:rect l="l" t="t" r="r" b="b"/>
              <a:pathLst>
                <a:path w="224758" h="117584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10"/>
            <p:cNvSpPr/>
            <p:nvPr/>
          </p:nvSpPr>
          <p:spPr>
            <a:xfrm>
              <a:off x="5181120" y="2077560"/>
              <a:ext cx="309600" cy="890640"/>
            </a:xfrm>
            <a:custGeom>
              <a:avLst/>
              <a:gdLst/>
              <a:ahLst/>
              <a:rect l="l" t="t" r="r" b="b"/>
              <a:pathLst>
                <a:path w="387976" h="1115665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4" name="CustomShape 11"/>
            <p:cNvSpPr/>
            <p:nvPr/>
          </p:nvSpPr>
          <p:spPr>
            <a:xfrm>
              <a:off x="5222520" y="1521720"/>
              <a:ext cx="198360" cy="193320"/>
            </a:xfrm>
            <a:custGeom>
              <a:avLst/>
              <a:gdLst/>
              <a:ahLst/>
              <a:rect l="l" t="t" r="r" b="b"/>
              <a:pathLst>
                <a:path w="248692" h="242377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5" name="CustomShape 12"/>
            <p:cNvSpPr/>
            <p:nvPr/>
          </p:nvSpPr>
          <p:spPr>
            <a:xfrm>
              <a:off x="5453280" y="1567800"/>
              <a:ext cx="281880" cy="554760"/>
            </a:xfrm>
            <a:custGeom>
              <a:avLst/>
              <a:gdLst/>
              <a:ahLst/>
              <a:rect l="l" t="t" r="r" b="b"/>
              <a:pathLst>
                <a:path w="353519" h="695039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6" name="CustomShape 13"/>
            <p:cNvSpPr/>
            <p:nvPr/>
          </p:nvSpPr>
          <p:spPr>
            <a:xfrm>
              <a:off x="5169240" y="1549080"/>
              <a:ext cx="321840" cy="650160"/>
            </a:xfrm>
            <a:custGeom>
              <a:avLst/>
              <a:gdLst/>
              <a:ahLst/>
              <a:rect l="l" t="t" r="r" b="b"/>
              <a:pathLst>
                <a:path w="403432" h="814679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7" name="CustomShape 14"/>
            <p:cNvSpPr/>
            <p:nvPr/>
          </p:nvSpPr>
          <p:spPr>
            <a:xfrm>
              <a:off x="5215320" y="1320840"/>
              <a:ext cx="213840" cy="261000"/>
            </a:xfrm>
            <a:custGeom>
              <a:avLst/>
              <a:gdLst/>
              <a:ahLst/>
              <a:rect l="l" t="t" r="r" b="b"/>
              <a:pathLst>
                <a:path w="268166" h="327122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8" name="CustomShape 15"/>
            <p:cNvSpPr/>
            <p:nvPr/>
          </p:nvSpPr>
          <p:spPr>
            <a:xfrm>
              <a:off x="5195160" y="1297800"/>
              <a:ext cx="225720" cy="223920"/>
            </a:xfrm>
            <a:custGeom>
              <a:avLst/>
              <a:gdLst/>
              <a:ahLst/>
              <a:rect l="l" t="t" r="r" b="b"/>
              <a:pathLst>
                <a:path w="282986" h="280709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9" name="CustomShape 16"/>
            <p:cNvSpPr/>
            <p:nvPr/>
          </p:nvSpPr>
          <p:spPr>
            <a:xfrm>
              <a:off x="5153040" y="1677600"/>
              <a:ext cx="288720" cy="497520"/>
            </a:xfrm>
            <a:custGeom>
              <a:avLst/>
              <a:gdLst/>
              <a:ahLst/>
              <a:rect l="l" t="t" r="r" b="b"/>
              <a:pathLst>
                <a:path w="362138" h="623316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0" name="CustomShape 17"/>
            <p:cNvSpPr/>
            <p:nvPr/>
          </p:nvSpPr>
          <p:spPr>
            <a:xfrm>
              <a:off x="5460840" y="1829520"/>
              <a:ext cx="334440" cy="451080"/>
            </a:xfrm>
            <a:custGeom>
              <a:avLst/>
              <a:gdLst/>
              <a:ahLst/>
              <a:rect l="l" t="t" r="r" b="b"/>
              <a:pathLst>
                <a:path w="419212" h="565118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1" name="CustomShape 18"/>
            <p:cNvSpPr/>
            <p:nvPr/>
          </p:nvSpPr>
          <p:spPr>
            <a:xfrm>
              <a:off x="5403240" y="2112480"/>
              <a:ext cx="169200" cy="83160"/>
            </a:xfrm>
            <a:custGeom>
              <a:avLst/>
              <a:gdLst/>
              <a:ahLst/>
              <a:rect l="l" t="t" r="r" b="b"/>
              <a:pathLst>
                <a:path w="212446" h="104783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2" name="CustomShape 19"/>
            <p:cNvSpPr/>
            <p:nvPr/>
          </p:nvSpPr>
          <p:spPr>
            <a:xfrm>
              <a:off x="5648400" y="2059560"/>
              <a:ext cx="104760" cy="86760"/>
            </a:xfrm>
            <a:custGeom>
              <a:avLst/>
              <a:gdLst/>
              <a:ahLst/>
              <a:rect l="l" t="t" r="r" b="b"/>
              <a:pathLst>
                <a:path w="131568" h="109091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3" name="CustomShape 20"/>
            <p:cNvSpPr/>
            <p:nvPr/>
          </p:nvSpPr>
          <p:spPr>
            <a:xfrm>
              <a:off x="5421240" y="1549440"/>
              <a:ext cx="103680" cy="151560"/>
            </a:xfrm>
            <a:custGeom>
              <a:avLst/>
              <a:gdLst/>
              <a:ahLst/>
              <a:rect l="l" t="t" r="r" b="b"/>
              <a:pathLst>
                <a:path w="130391" h="190023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21"/>
            <p:cNvSpPr/>
            <p:nvPr/>
          </p:nvSpPr>
          <p:spPr>
            <a:xfrm>
              <a:off x="5132160" y="1652400"/>
              <a:ext cx="125640" cy="188640"/>
            </a:xfrm>
            <a:custGeom>
              <a:avLst/>
              <a:gdLst/>
              <a:ahLst/>
              <a:rect l="l" t="t" r="r" b="b"/>
              <a:pathLst>
                <a:path w="157611" h="236452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22"/>
            <p:cNvSpPr/>
            <p:nvPr/>
          </p:nvSpPr>
          <p:spPr>
            <a:xfrm>
              <a:off x="5794560" y="365364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6" name="CustomShape 23"/>
            <p:cNvSpPr/>
            <p:nvPr/>
          </p:nvSpPr>
          <p:spPr>
            <a:xfrm>
              <a:off x="6527880" y="407268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7" name="CustomShape 24"/>
            <p:cNvSpPr/>
            <p:nvPr/>
          </p:nvSpPr>
          <p:spPr>
            <a:xfrm>
              <a:off x="7799400" y="3295800"/>
              <a:ext cx="78120" cy="45000"/>
            </a:xfrm>
            <a:custGeom>
              <a:avLst/>
              <a:gdLst/>
              <a:ahLst/>
              <a:rect l="l" t="t" r="r" b="b"/>
              <a:pathLst>
                <a:path w="98079" h="56769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8" name="CustomShape 25"/>
            <p:cNvSpPr/>
            <p:nvPr/>
          </p:nvSpPr>
          <p:spPr>
            <a:xfrm>
              <a:off x="5808240" y="2908440"/>
              <a:ext cx="53280" cy="778320"/>
            </a:xfrm>
            <a:custGeom>
              <a:avLst/>
              <a:gdLst/>
              <a:ahLst/>
              <a:rect l="l" t="t" r="r" b="b"/>
              <a:pathLst>
                <a:path w="67191" h="97524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9" name="CustomShape 26"/>
            <p:cNvSpPr/>
            <p:nvPr/>
          </p:nvSpPr>
          <p:spPr>
            <a:xfrm>
              <a:off x="6543360" y="3205440"/>
              <a:ext cx="47160" cy="901080"/>
            </a:xfrm>
            <a:custGeom>
              <a:avLst/>
              <a:gdLst/>
              <a:ahLst/>
              <a:rect l="l" t="t" r="r" b="b"/>
              <a:pathLst>
                <a:path w="59588" h="1128783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0" name="CustomShape 27"/>
            <p:cNvSpPr/>
            <p:nvPr/>
          </p:nvSpPr>
          <p:spPr>
            <a:xfrm>
              <a:off x="7814520" y="2590560"/>
              <a:ext cx="47160" cy="737640"/>
            </a:xfrm>
            <a:custGeom>
              <a:avLst/>
              <a:gdLst/>
              <a:ahLst/>
              <a:rect l="l" t="t" r="r" b="b"/>
              <a:pathLst>
                <a:path w="59588" h="923996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CustomShape 28"/>
            <p:cNvSpPr/>
            <p:nvPr/>
          </p:nvSpPr>
          <p:spPr>
            <a:xfrm>
              <a:off x="5760720" y="2911680"/>
              <a:ext cx="806040" cy="520920"/>
            </a:xfrm>
            <a:custGeom>
              <a:avLst/>
              <a:gdLst/>
              <a:ahLst/>
              <a:rect l="l" t="t" r="r" b="b"/>
              <a:pathLst>
                <a:path w="1009872" h="652653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2" name="CustomShape 29"/>
            <p:cNvSpPr/>
            <p:nvPr/>
          </p:nvSpPr>
          <p:spPr>
            <a:xfrm>
              <a:off x="5760360" y="2126520"/>
              <a:ext cx="2166120" cy="1253160"/>
            </a:xfrm>
            <a:custGeom>
              <a:avLst/>
              <a:gdLst/>
              <a:ahLst/>
              <a:rect l="l" t="t" r="r" b="b"/>
              <a:pathLst>
                <a:path w="2712855" h="156972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3" name="CustomShape 30"/>
            <p:cNvSpPr/>
            <p:nvPr/>
          </p:nvSpPr>
          <p:spPr>
            <a:xfrm>
              <a:off x="6567120" y="2591640"/>
              <a:ext cx="1359720" cy="840960"/>
            </a:xfrm>
            <a:custGeom>
              <a:avLst/>
              <a:gdLst/>
              <a:ahLst/>
              <a:rect l="l" t="t" r="r" b="b"/>
              <a:pathLst>
                <a:path w="1702888" h="105356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4" name="CustomShape 31"/>
            <p:cNvSpPr/>
            <p:nvPr/>
          </p:nvSpPr>
          <p:spPr>
            <a:xfrm>
              <a:off x="7124040" y="2357280"/>
              <a:ext cx="414720" cy="260640"/>
            </a:xfrm>
            <a:custGeom>
              <a:avLst/>
              <a:gdLst/>
              <a:ahLst/>
              <a:rect l="l" t="t" r="r" b="b"/>
              <a:pathLst>
                <a:path w="519572" h="326898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5" name="CustomShape 32"/>
            <p:cNvSpPr/>
            <p:nvPr/>
          </p:nvSpPr>
          <p:spPr>
            <a:xfrm>
              <a:off x="7048440" y="2346120"/>
              <a:ext cx="439920" cy="254520"/>
            </a:xfrm>
            <a:custGeom>
              <a:avLst/>
              <a:gdLst/>
              <a:ahLst/>
              <a:rect l="l" t="t" r="r" b="b"/>
              <a:pathLst>
                <a:path w="551219" h="318992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6" name="CustomShape 33"/>
            <p:cNvSpPr/>
            <p:nvPr/>
          </p:nvSpPr>
          <p:spPr>
            <a:xfrm>
              <a:off x="7107840" y="2493720"/>
              <a:ext cx="128520" cy="74160"/>
            </a:xfrm>
            <a:custGeom>
              <a:avLst/>
              <a:gdLst/>
              <a:ahLst/>
              <a:rect l="l" t="t" r="r" b="b"/>
              <a:pathLst>
                <a:path w="161184" h="93249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CustomShape 34"/>
            <p:cNvSpPr/>
            <p:nvPr/>
          </p:nvSpPr>
          <p:spPr>
            <a:xfrm>
              <a:off x="7144920" y="2472120"/>
              <a:ext cx="128160" cy="74160"/>
            </a:xfrm>
            <a:custGeom>
              <a:avLst/>
              <a:gdLst/>
              <a:ahLst/>
              <a:rect l="l" t="t" r="r" b="b"/>
              <a:pathLst>
                <a:path w="161089" h="93249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CustomShape 35"/>
            <p:cNvSpPr/>
            <p:nvPr/>
          </p:nvSpPr>
          <p:spPr>
            <a:xfrm>
              <a:off x="7180920" y="2451600"/>
              <a:ext cx="128160" cy="74160"/>
            </a:xfrm>
            <a:custGeom>
              <a:avLst/>
              <a:gdLst/>
              <a:ahLst/>
              <a:rect l="l" t="t" r="r" b="b"/>
              <a:pathLst>
                <a:path w="161089" h="93154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36"/>
            <p:cNvSpPr/>
            <p:nvPr/>
          </p:nvSpPr>
          <p:spPr>
            <a:xfrm>
              <a:off x="7311600" y="2430000"/>
              <a:ext cx="81360" cy="46800"/>
            </a:xfrm>
            <a:custGeom>
              <a:avLst/>
              <a:gdLst/>
              <a:ahLst/>
              <a:rect l="l" t="t" r="r" b="b"/>
              <a:pathLst>
                <a:path w="102450" h="59245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37"/>
            <p:cNvSpPr/>
            <p:nvPr/>
          </p:nvSpPr>
          <p:spPr>
            <a:xfrm>
              <a:off x="7347600" y="2409480"/>
              <a:ext cx="81360" cy="46800"/>
            </a:xfrm>
            <a:custGeom>
              <a:avLst/>
              <a:gdLst/>
              <a:ahLst/>
              <a:rect l="l" t="t" r="r" b="b"/>
              <a:pathLst>
                <a:path w="102450" h="59245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1" name="CustomShape 38"/>
            <p:cNvSpPr/>
            <p:nvPr/>
          </p:nvSpPr>
          <p:spPr>
            <a:xfrm>
              <a:off x="7242840" y="2444400"/>
              <a:ext cx="245160" cy="144000"/>
            </a:xfrm>
            <a:custGeom>
              <a:avLst/>
              <a:gdLst/>
              <a:ahLst/>
              <a:rect l="l" t="t" r="r" b="b"/>
              <a:pathLst>
                <a:path w="307447" h="180974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2" name="CustomShape 39"/>
            <p:cNvSpPr/>
            <p:nvPr/>
          </p:nvSpPr>
          <p:spPr>
            <a:xfrm>
              <a:off x="7228440" y="274104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3" name="CustomShape 40"/>
            <p:cNvSpPr/>
            <p:nvPr/>
          </p:nvSpPr>
          <p:spPr>
            <a:xfrm>
              <a:off x="7234200" y="2679480"/>
              <a:ext cx="117720" cy="124560"/>
            </a:xfrm>
            <a:custGeom>
              <a:avLst/>
              <a:gdLst/>
              <a:ahLst/>
              <a:rect l="l" t="t" r="r" b="b"/>
              <a:pathLst>
                <a:path w="147800" h="156591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4" name="CustomShape 41"/>
            <p:cNvSpPr/>
            <p:nvPr/>
          </p:nvSpPr>
          <p:spPr>
            <a:xfrm>
              <a:off x="7234200" y="264528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5" name="CustomShape 42"/>
            <p:cNvSpPr/>
            <p:nvPr/>
          </p:nvSpPr>
          <p:spPr>
            <a:xfrm>
              <a:off x="7243560" y="2654640"/>
              <a:ext cx="99000" cy="48960"/>
            </a:xfrm>
            <a:custGeom>
              <a:avLst/>
              <a:gdLst/>
              <a:ahLst/>
              <a:rect l="l" t="t" r="r" b="b"/>
              <a:pathLst>
                <a:path w="124214" h="61955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6" name="CustomShape 43"/>
            <p:cNvSpPr/>
            <p:nvPr/>
          </p:nvSpPr>
          <p:spPr>
            <a:xfrm>
              <a:off x="7251120" y="2654640"/>
              <a:ext cx="91080" cy="48960"/>
            </a:xfrm>
            <a:custGeom>
              <a:avLst/>
              <a:gdLst/>
              <a:ahLst/>
              <a:rect l="l" t="t" r="r" b="b"/>
              <a:pathLst>
                <a:path w="114710" h="61622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7" name="CustomShape 44"/>
            <p:cNvSpPr/>
            <p:nvPr/>
          </p:nvSpPr>
          <p:spPr>
            <a:xfrm>
              <a:off x="7324920" y="2714400"/>
              <a:ext cx="33480" cy="78480"/>
            </a:xfrm>
            <a:custGeom>
              <a:avLst/>
              <a:gdLst/>
              <a:ahLst/>
              <a:rect l="l" t="t" r="r" b="b"/>
              <a:pathLst>
                <a:path w="42215" h="98678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45"/>
            <p:cNvSpPr/>
            <p:nvPr/>
          </p:nvSpPr>
          <p:spPr>
            <a:xfrm>
              <a:off x="7324920" y="2718000"/>
              <a:ext cx="27360" cy="75240"/>
            </a:xfrm>
            <a:custGeom>
              <a:avLst/>
              <a:gdLst/>
              <a:ahLst/>
              <a:rect l="l" t="t" r="r" b="b"/>
              <a:pathLst>
                <a:path w="34783" h="94465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46"/>
            <p:cNvSpPr/>
            <p:nvPr/>
          </p:nvSpPr>
          <p:spPr>
            <a:xfrm>
              <a:off x="6066720" y="286380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0" name="CustomShape 47"/>
            <p:cNvSpPr/>
            <p:nvPr/>
          </p:nvSpPr>
          <p:spPr>
            <a:xfrm>
              <a:off x="6072120" y="2801880"/>
              <a:ext cx="117720" cy="124560"/>
            </a:xfrm>
            <a:custGeom>
              <a:avLst/>
              <a:gdLst/>
              <a:ahLst/>
              <a:rect l="l" t="t" r="r" b="b"/>
              <a:pathLst>
                <a:path w="147795" h="156591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1" name="CustomShape 48"/>
            <p:cNvSpPr/>
            <p:nvPr/>
          </p:nvSpPr>
          <p:spPr>
            <a:xfrm>
              <a:off x="6072480" y="2768040"/>
              <a:ext cx="117360" cy="67680"/>
            </a:xfrm>
            <a:custGeom>
              <a:avLst/>
              <a:gdLst/>
              <a:ahLst/>
              <a:rect l="l" t="t" r="r" b="b"/>
              <a:pathLst>
                <a:path w="147498" h="85344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2" name="CustomShape 49"/>
            <p:cNvSpPr/>
            <p:nvPr/>
          </p:nvSpPr>
          <p:spPr>
            <a:xfrm>
              <a:off x="6081840" y="2777400"/>
              <a:ext cx="98640" cy="48960"/>
            </a:xfrm>
            <a:custGeom>
              <a:avLst/>
              <a:gdLst/>
              <a:ahLst/>
              <a:rect l="l" t="t" r="r" b="b"/>
              <a:pathLst>
                <a:path w="124119" h="61959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3" name="CustomShape 50"/>
            <p:cNvSpPr/>
            <p:nvPr/>
          </p:nvSpPr>
          <p:spPr>
            <a:xfrm>
              <a:off x="6089040" y="2777400"/>
              <a:ext cx="91080" cy="48960"/>
            </a:xfrm>
            <a:custGeom>
              <a:avLst/>
              <a:gdLst/>
              <a:ahLst/>
              <a:rect l="l" t="t" r="r" b="b"/>
              <a:pathLst>
                <a:path w="114710" h="61717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CustomShape 51"/>
            <p:cNvSpPr/>
            <p:nvPr/>
          </p:nvSpPr>
          <p:spPr>
            <a:xfrm>
              <a:off x="6162840" y="2836800"/>
              <a:ext cx="33480" cy="78480"/>
            </a:xfrm>
            <a:custGeom>
              <a:avLst/>
              <a:gdLst/>
              <a:ahLst/>
              <a:rect l="l" t="t" r="r" b="b"/>
              <a:pathLst>
                <a:path w="42223" h="98678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CustomShape 52"/>
            <p:cNvSpPr/>
            <p:nvPr/>
          </p:nvSpPr>
          <p:spPr>
            <a:xfrm>
              <a:off x="6162840" y="2840760"/>
              <a:ext cx="27360" cy="74880"/>
            </a:xfrm>
            <a:custGeom>
              <a:avLst/>
              <a:gdLst/>
              <a:ahLst/>
              <a:rect l="l" t="t" r="r" b="b"/>
              <a:pathLst>
                <a:path w="34688" h="94398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CustomShape 53"/>
            <p:cNvSpPr/>
            <p:nvPr/>
          </p:nvSpPr>
          <p:spPr>
            <a:xfrm>
              <a:off x="7806600" y="4077720"/>
              <a:ext cx="604080" cy="349560"/>
            </a:xfrm>
            <a:custGeom>
              <a:avLst/>
              <a:gdLst/>
              <a:ahLst/>
              <a:rect l="l" t="t" r="r" b="b"/>
              <a:pathLst>
                <a:path w="756691" h="437959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54"/>
            <p:cNvSpPr/>
            <p:nvPr/>
          </p:nvSpPr>
          <p:spPr>
            <a:xfrm>
              <a:off x="8237880" y="2923560"/>
              <a:ext cx="148320" cy="324000"/>
            </a:xfrm>
            <a:custGeom>
              <a:avLst/>
              <a:gdLst/>
              <a:ahLst/>
              <a:rect l="l" t="t" r="r" b="b"/>
              <a:pathLst>
                <a:path w="186021" h="40605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55"/>
            <p:cNvSpPr/>
            <p:nvPr/>
          </p:nvSpPr>
          <p:spPr>
            <a:xfrm>
              <a:off x="8258760" y="2790360"/>
              <a:ext cx="106560" cy="205560"/>
            </a:xfrm>
            <a:custGeom>
              <a:avLst/>
              <a:gdLst/>
              <a:ahLst/>
              <a:rect l="l" t="t" r="r" b="b"/>
              <a:pathLst>
                <a:path w="133813" h="257894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9" name="CustomShape 56"/>
            <p:cNvSpPr/>
            <p:nvPr/>
          </p:nvSpPr>
          <p:spPr>
            <a:xfrm>
              <a:off x="7899840" y="4216320"/>
              <a:ext cx="230040" cy="129600"/>
            </a:xfrm>
            <a:custGeom>
              <a:avLst/>
              <a:gdLst/>
              <a:ahLst/>
              <a:rect l="l" t="t" r="r" b="b"/>
              <a:pathLst>
                <a:path w="288490" h="162715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0" name="CustomShape 57"/>
            <p:cNvSpPr/>
            <p:nvPr/>
          </p:nvSpPr>
          <p:spPr>
            <a:xfrm>
              <a:off x="7899840" y="4237920"/>
              <a:ext cx="226080" cy="108000"/>
            </a:xfrm>
            <a:custGeom>
              <a:avLst/>
              <a:gdLst/>
              <a:ahLst/>
              <a:rect l="l" t="t" r="r" b="b"/>
              <a:pathLst>
                <a:path w="283683" h="135768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1" name="CustomShape 58"/>
            <p:cNvSpPr/>
            <p:nvPr/>
          </p:nvSpPr>
          <p:spPr>
            <a:xfrm>
              <a:off x="8068680" y="4140360"/>
              <a:ext cx="229680" cy="129600"/>
            </a:xfrm>
            <a:custGeom>
              <a:avLst/>
              <a:gdLst/>
              <a:ahLst/>
              <a:rect l="l" t="t" r="r" b="b"/>
              <a:pathLst>
                <a:path w="288134" h="162731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2" name="CustomShape 59"/>
            <p:cNvSpPr/>
            <p:nvPr/>
          </p:nvSpPr>
          <p:spPr>
            <a:xfrm>
              <a:off x="8068320" y="4161960"/>
              <a:ext cx="226080" cy="108000"/>
            </a:xfrm>
            <a:custGeom>
              <a:avLst/>
              <a:gdLst/>
              <a:ahLst/>
              <a:rect l="l" t="t" r="r" b="b"/>
              <a:pathLst>
                <a:path w="283683" h="135691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3" name="CustomShape 60"/>
            <p:cNvSpPr/>
            <p:nvPr/>
          </p:nvSpPr>
          <p:spPr>
            <a:xfrm>
              <a:off x="7961760" y="3299400"/>
              <a:ext cx="336600" cy="952920"/>
            </a:xfrm>
            <a:custGeom>
              <a:avLst/>
              <a:gdLst/>
              <a:ahLst/>
              <a:rect l="l" t="t" r="r" b="b"/>
              <a:pathLst>
                <a:path w="422006" h="1193603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4" name="CustomShape 61"/>
            <p:cNvSpPr/>
            <p:nvPr/>
          </p:nvSpPr>
          <p:spPr>
            <a:xfrm>
              <a:off x="8011080" y="2516760"/>
              <a:ext cx="244080" cy="392400"/>
            </a:xfrm>
            <a:custGeom>
              <a:avLst/>
              <a:gdLst/>
              <a:ahLst/>
              <a:rect l="l" t="t" r="r" b="b"/>
              <a:pathLst>
                <a:path w="305952" h="491697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5" name="CustomShape 62"/>
            <p:cNvSpPr/>
            <p:nvPr/>
          </p:nvSpPr>
          <p:spPr>
            <a:xfrm>
              <a:off x="7959240" y="2795040"/>
              <a:ext cx="375840" cy="623880"/>
            </a:xfrm>
            <a:custGeom>
              <a:avLst/>
              <a:gdLst/>
              <a:ahLst/>
              <a:rect l="l" t="t" r="r" b="b"/>
              <a:pathLst>
                <a:path w="471048" h="781597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6" name="CustomShape 63"/>
            <p:cNvSpPr/>
            <p:nvPr/>
          </p:nvSpPr>
          <p:spPr>
            <a:xfrm>
              <a:off x="7591320" y="2872800"/>
              <a:ext cx="477000" cy="371880"/>
            </a:xfrm>
            <a:custGeom>
              <a:avLst/>
              <a:gdLst/>
              <a:ahLst/>
              <a:rect l="l" t="t" r="r" b="b"/>
              <a:pathLst>
                <a:path w="597933" h="466333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7" name="CustomShape 64"/>
            <p:cNvSpPr/>
            <p:nvPr/>
          </p:nvSpPr>
          <p:spPr>
            <a:xfrm>
              <a:off x="7940520" y="2864880"/>
              <a:ext cx="145080" cy="212760"/>
            </a:xfrm>
            <a:custGeom>
              <a:avLst/>
              <a:gdLst/>
              <a:ahLst/>
              <a:rect l="l" t="t" r="r" b="b"/>
              <a:pathLst>
                <a:path w="182011" h="266828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8" name="CustomShape 65"/>
            <p:cNvSpPr/>
            <p:nvPr/>
          </p:nvSpPr>
          <p:spPr>
            <a:xfrm>
              <a:off x="8010360" y="2499840"/>
              <a:ext cx="236880" cy="261720"/>
            </a:xfrm>
            <a:custGeom>
              <a:avLst/>
              <a:gdLst/>
              <a:ahLst/>
              <a:rect l="l" t="t" r="r" b="b"/>
              <a:pathLst>
                <a:path w="296973" h="32833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9" name="CustomShape 66"/>
            <p:cNvSpPr/>
            <p:nvPr/>
          </p:nvSpPr>
          <p:spPr>
            <a:xfrm>
              <a:off x="6718320" y="2034000"/>
              <a:ext cx="266400" cy="267120"/>
            </a:xfrm>
            <a:custGeom>
              <a:avLst/>
              <a:gdLst/>
              <a:ahLst/>
              <a:rect l="l" t="t" r="r" b="b"/>
              <a:pathLst>
                <a:path w="334153" h="334898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0" name="CustomShape 67"/>
            <p:cNvSpPr/>
            <p:nvPr/>
          </p:nvSpPr>
          <p:spPr>
            <a:xfrm>
              <a:off x="6671520" y="2028240"/>
              <a:ext cx="359640" cy="179280"/>
            </a:xfrm>
            <a:custGeom>
              <a:avLst/>
              <a:gdLst/>
              <a:ahLst/>
              <a:rect l="l" t="t" r="r" b="b"/>
              <a:pathLst>
                <a:path w="450859" h="225075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1" name="CustomShape 68"/>
            <p:cNvSpPr/>
            <p:nvPr/>
          </p:nvSpPr>
          <p:spPr>
            <a:xfrm>
              <a:off x="6617880" y="1954440"/>
              <a:ext cx="467280" cy="232560"/>
            </a:xfrm>
            <a:custGeom>
              <a:avLst/>
              <a:gdLst/>
              <a:ahLst/>
              <a:rect l="l" t="t" r="r" b="b"/>
              <a:pathLst>
                <a:path w="585718" h="29175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2" name="CustomShape 69"/>
            <p:cNvSpPr/>
            <p:nvPr/>
          </p:nvSpPr>
          <p:spPr>
            <a:xfrm>
              <a:off x="6617880" y="1924560"/>
              <a:ext cx="467280" cy="232560"/>
            </a:xfrm>
            <a:custGeom>
              <a:avLst/>
              <a:gdLst/>
              <a:ahLst/>
              <a:rect l="l" t="t" r="r" b="b"/>
              <a:pathLst>
                <a:path w="585718" h="29175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3" name="CustomShape 70"/>
            <p:cNvSpPr/>
            <p:nvPr/>
          </p:nvSpPr>
          <p:spPr>
            <a:xfrm>
              <a:off x="6566760" y="1845720"/>
              <a:ext cx="569160" cy="283680"/>
            </a:xfrm>
            <a:custGeom>
              <a:avLst/>
              <a:gdLst/>
              <a:ahLst/>
              <a:rect l="l" t="t" r="r" b="b"/>
              <a:pathLst>
                <a:path w="713163" h="355663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4" name="CustomShape 71"/>
            <p:cNvSpPr/>
            <p:nvPr/>
          </p:nvSpPr>
          <p:spPr>
            <a:xfrm>
              <a:off x="6566760" y="1809360"/>
              <a:ext cx="569160" cy="283680"/>
            </a:xfrm>
            <a:custGeom>
              <a:avLst/>
              <a:gdLst/>
              <a:ahLst/>
              <a:rect l="l" t="t" r="r" b="b"/>
              <a:pathLst>
                <a:path w="713163" h="355568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5" name="CustomShape 72"/>
            <p:cNvSpPr/>
            <p:nvPr/>
          </p:nvSpPr>
          <p:spPr>
            <a:xfrm>
              <a:off x="6524640" y="1729800"/>
              <a:ext cx="653400" cy="325800"/>
            </a:xfrm>
            <a:custGeom>
              <a:avLst/>
              <a:gdLst/>
              <a:ahLst/>
              <a:rect l="l" t="t" r="r" b="b"/>
              <a:pathLst>
                <a:path w="818751" h="408241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6" name="CustomShape 73"/>
            <p:cNvSpPr/>
            <p:nvPr/>
          </p:nvSpPr>
          <p:spPr>
            <a:xfrm>
              <a:off x="6524640" y="1688040"/>
              <a:ext cx="653400" cy="325800"/>
            </a:xfrm>
            <a:custGeom>
              <a:avLst/>
              <a:gdLst/>
              <a:ahLst/>
              <a:rect l="l" t="t" r="r" b="b"/>
              <a:pathLst>
                <a:path w="818751" h="408336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7" name="CustomShape 74"/>
            <p:cNvSpPr/>
            <p:nvPr/>
          </p:nvSpPr>
          <p:spPr>
            <a:xfrm>
              <a:off x="6483960" y="1557720"/>
              <a:ext cx="734760" cy="425160"/>
            </a:xfrm>
            <a:custGeom>
              <a:avLst/>
              <a:gdLst/>
              <a:ahLst/>
              <a:rect l="l" t="t" r="r" b="b"/>
              <a:pathLst>
                <a:path w="920726" h="532828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8" name="CustomShape 75"/>
            <p:cNvSpPr/>
            <p:nvPr/>
          </p:nvSpPr>
          <p:spPr>
            <a:xfrm>
              <a:off x="6725160" y="1246320"/>
              <a:ext cx="32040" cy="506880"/>
            </a:xfrm>
            <a:custGeom>
              <a:avLst/>
              <a:gdLst/>
              <a:ahLst/>
              <a:rect l="l" t="t" r="r" b="b"/>
              <a:pathLst>
                <a:path w="40771" h="635222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76"/>
            <p:cNvSpPr/>
            <p:nvPr/>
          </p:nvSpPr>
          <p:spPr>
            <a:xfrm>
              <a:off x="6948360" y="1246320"/>
              <a:ext cx="32040" cy="506880"/>
            </a:xfrm>
            <a:custGeom>
              <a:avLst/>
              <a:gdLst/>
              <a:ahLst/>
              <a:rect l="l" t="t" r="r" b="b"/>
              <a:pathLst>
                <a:path w="40771" h="635222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77"/>
            <p:cNvSpPr/>
            <p:nvPr/>
          </p:nvSpPr>
          <p:spPr>
            <a:xfrm>
              <a:off x="6725160" y="1192320"/>
              <a:ext cx="255240" cy="86400"/>
            </a:xfrm>
            <a:custGeom>
              <a:avLst/>
              <a:gdLst/>
              <a:ahLst/>
              <a:rect l="l" t="t" r="r" b="b"/>
              <a:pathLst>
                <a:path w="319897" h="108775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78"/>
            <p:cNvSpPr/>
            <p:nvPr/>
          </p:nvSpPr>
          <p:spPr>
            <a:xfrm>
              <a:off x="6314400" y="624240"/>
              <a:ext cx="1072440" cy="1159200"/>
            </a:xfrm>
            <a:custGeom>
              <a:avLst/>
              <a:gdLst/>
              <a:ahLst/>
              <a:rect l="l" t="t" r="r" b="b"/>
              <a:pathLst>
                <a:path w="1343462" h="145180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9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512" name="Group 79"/>
            <p:cNvGrpSpPr/>
            <p:nvPr/>
          </p:nvGrpSpPr>
          <p:grpSpPr>
            <a:xfrm>
              <a:off x="6453360" y="3063600"/>
              <a:ext cx="155880" cy="104400"/>
              <a:chOff x="6453360" y="3063600"/>
              <a:chExt cx="155880" cy="104400"/>
            </a:xfrm>
          </p:grpSpPr>
          <p:sp>
            <p:nvSpPr>
              <p:cNvPr id="513" name="CustomShape 80"/>
              <p:cNvSpPr/>
              <p:nvPr/>
            </p:nvSpPr>
            <p:spPr>
              <a:xfrm>
                <a:off x="6454440" y="3086640"/>
                <a:ext cx="141120" cy="79920"/>
              </a:xfrm>
              <a:custGeom>
                <a:avLst/>
                <a:gdLst/>
                <a:ahLst/>
                <a:rect l="l" t="t" r="r" b="b"/>
                <a:pathLst>
                  <a:path w="177232" h="100744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4" name="CustomShape 81"/>
              <p:cNvSpPr/>
              <p:nvPr/>
            </p:nvSpPr>
            <p:spPr>
              <a:xfrm>
                <a:off x="6467040" y="3076560"/>
                <a:ext cx="124200" cy="87480"/>
              </a:xfrm>
              <a:custGeom>
                <a:avLst/>
                <a:gdLst/>
                <a:ahLst/>
                <a:rect l="l" t="t" r="r" b="b"/>
                <a:pathLst>
                  <a:path w="155883" h="109857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5" name="CustomShape 82"/>
              <p:cNvSpPr/>
              <p:nvPr/>
            </p:nvSpPr>
            <p:spPr>
              <a:xfrm>
                <a:off x="6453360" y="3086280"/>
                <a:ext cx="153000" cy="58320"/>
              </a:xfrm>
              <a:custGeom>
                <a:avLst/>
                <a:gdLst/>
                <a:ahLst/>
                <a:rect l="l" t="t" r="r" b="b"/>
                <a:pathLst>
                  <a:path w="192169" h="73375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6" name="CustomShape 83"/>
              <p:cNvSpPr/>
              <p:nvPr/>
            </p:nvSpPr>
            <p:spPr>
              <a:xfrm>
                <a:off x="6472440" y="3066480"/>
                <a:ext cx="124200" cy="101520"/>
              </a:xfrm>
              <a:custGeom>
                <a:avLst/>
                <a:gdLst/>
                <a:ahLst/>
                <a:rect l="l" t="t" r="r" b="b"/>
                <a:pathLst>
                  <a:path w="156130" h="127583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7" name="CustomShape 84"/>
              <p:cNvSpPr/>
              <p:nvPr/>
            </p:nvSpPr>
            <p:spPr>
              <a:xfrm>
                <a:off x="6534000" y="3111480"/>
                <a:ext cx="58680" cy="49320"/>
              </a:xfrm>
              <a:custGeom>
                <a:avLst/>
                <a:gdLst/>
                <a:ahLst/>
                <a:rect l="l" t="t" r="r" b="b"/>
                <a:pathLst>
                  <a:path w="73778" h="62054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8" name="CustomShape 85"/>
              <p:cNvSpPr/>
              <p:nvPr/>
            </p:nvSpPr>
            <p:spPr>
              <a:xfrm>
                <a:off x="6463080" y="3063600"/>
                <a:ext cx="146160" cy="102600"/>
              </a:xfrm>
              <a:custGeom>
                <a:avLst/>
                <a:gdLst/>
                <a:ahLst/>
                <a:rect l="l" t="t" r="r" b="b"/>
                <a:pathLst>
                  <a:path w="183510" h="128783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9" name="CustomShape 86"/>
              <p:cNvSpPr/>
              <p:nvPr/>
            </p:nvSpPr>
            <p:spPr>
              <a:xfrm>
                <a:off x="6468120" y="3084480"/>
                <a:ext cx="50760" cy="38880"/>
              </a:xfrm>
              <a:custGeom>
                <a:avLst/>
                <a:gdLst/>
                <a:ahLst/>
                <a:rect l="l" t="t" r="r" b="b"/>
                <a:pathLst>
                  <a:path w="64221" h="49275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0" name="CustomShape 87"/>
              <p:cNvSpPr/>
              <p:nvPr/>
            </p:nvSpPr>
            <p:spPr>
              <a:xfrm>
                <a:off x="6533280" y="3121200"/>
                <a:ext cx="54360" cy="41040"/>
              </a:xfrm>
              <a:custGeom>
                <a:avLst/>
                <a:gdLst/>
                <a:ahLst/>
                <a:rect l="l" t="t" r="r" b="b"/>
                <a:pathLst>
                  <a:path w="68642" h="51616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1" name="CustomShape 88"/>
              <p:cNvSpPr/>
              <p:nvPr/>
            </p:nvSpPr>
            <p:spPr>
              <a:xfrm>
                <a:off x="6468480" y="3073680"/>
                <a:ext cx="54000" cy="48960"/>
              </a:xfrm>
              <a:custGeom>
                <a:avLst/>
                <a:gdLst/>
                <a:ahLst/>
                <a:rect l="l" t="t" r="r" b="b"/>
                <a:pathLst>
                  <a:path w="68187" h="61619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522" name="Group 89"/>
            <p:cNvGrpSpPr/>
            <p:nvPr/>
          </p:nvGrpSpPr>
          <p:grpSpPr>
            <a:xfrm>
              <a:off x="6377400" y="2440800"/>
              <a:ext cx="546120" cy="414000"/>
              <a:chOff x="6377400" y="2440800"/>
              <a:chExt cx="546120" cy="414000"/>
            </a:xfrm>
          </p:grpSpPr>
          <p:sp>
            <p:nvSpPr>
              <p:cNvPr id="523" name="CustomShape 90"/>
              <p:cNvSpPr/>
              <p:nvPr/>
            </p:nvSpPr>
            <p:spPr>
              <a:xfrm flipH="1">
                <a:off x="6377040" y="2555280"/>
                <a:ext cx="500040" cy="287640"/>
              </a:xfrm>
              <a:custGeom>
                <a:avLst/>
                <a:gdLst/>
                <a:ahLst/>
                <a:rect l="l" t="t" r="r" b="b"/>
                <a:pathLst>
                  <a:path w="303199" h="17450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4" name="CustomShape 91"/>
              <p:cNvSpPr/>
              <p:nvPr/>
            </p:nvSpPr>
            <p:spPr>
              <a:xfrm flipH="1">
                <a:off x="6513840" y="2626560"/>
                <a:ext cx="130320" cy="75240"/>
              </a:xfrm>
              <a:custGeom>
                <a:avLst/>
                <a:gdLst/>
                <a:ahLst/>
                <a:rect l="l" t="t" r="r" b="b"/>
                <a:pathLst>
                  <a:path w="79173" h="45815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5" name="CustomShape 92"/>
              <p:cNvSpPr/>
              <p:nvPr/>
            </p:nvSpPr>
            <p:spPr>
              <a:xfrm flipH="1">
                <a:off x="6377040" y="2659680"/>
                <a:ext cx="500040" cy="195120"/>
              </a:xfrm>
              <a:custGeom>
                <a:avLst/>
                <a:gdLst/>
                <a:ahLst/>
                <a:rect l="l" t="t" r="r" b="b"/>
                <a:pathLst>
                  <a:path w="303209" h="118292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6" name="CustomShape 93"/>
              <p:cNvSpPr/>
              <p:nvPr/>
            </p:nvSpPr>
            <p:spPr>
              <a:xfrm flipH="1">
                <a:off x="6565680" y="2444040"/>
                <a:ext cx="357840" cy="403200"/>
              </a:xfrm>
              <a:custGeom>
                <a:avLst/>
                <a:gdLst/>
                <a:ahLst/>
                <a:rect l="l" t="t" r="r" b="b"/>
                <a:pathLst>
                  <a:path w="217122" h="24432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7" name="CustomShape 94"/>
              <p:cNvSpPr/>
              <p:nvPr/>
            </p:nvSpPr>
            <p:spPr>
              <a:xfrm flipH="1">
                <a:off x="6560280" y="2440800"/>
                <a:ext cx="356760" cy="405000"/>
              </a:xfrm>
              <a:custGeom>
                <a:avLst/>
                <a:gdLst/>
                <a:ahLst/>
                <a:rect l="l" t="t" r="r" b="b"/>
                <a:pathLst>
                  <a:path w="216421" h="245364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28" name="CustomShape 95"/>
            <p:cNvSpPr/>
            <p:nvPr/>
          </p:nvSpPr>
          <p:spPr>
            <a:xfrm rot="19797000">
              <a:off x="8177040" y="727920"/>
              <a:ext cx="32040" cy="55440"/>
            </a:xfrm>
            <a:custGeom>
              <a:avLst/>
              <a:gdLst/>
              <a:ahLst/>
              <a:rect l="l" t="t" r="r" b="b"/>
              <a:pathLst>
                <a:path w="49989" h="86677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96"/>
            <p:cNvSpPr/>
            <p:nvPr/>
          </p:nvSpPr>
          <p:spPr>
            <a:xfrm>
              <a:off x="7933320" y="2161800"/>
              <a:ext cx="534240" cy="308880"/>
            </a:xfrm>
            <a:custGeom>
              <a:avLst/>
              <a:gdLst/>
              <a:ahLst/>
              <a:rect l="l" t="t" r="r" b="b"/>
              <a:pathLst>
                <a:path w="828920" h="479679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97"/>
            <p:cNvSpPr/>
            <p:nvPr/>
          </p:nvSpPr>
          <p:spPr>
            <a:xfrm>
              <a:off x="8082720" y="693000"/>
              <a:ext cx="299880" cy="439920"/>
            </a:xfrm>
            <a:custGeom>
              <a:avLst/>
              <a:gdLst/>
              <a:ahLst/>
              <a:rect l="l" t="t" r="r" b="b"/>
              <a:pathLst>
                <a:path w="465451" h="682637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CustomShape 98"/>
            <p:cNvSpPr/>
            <p:nvPr/>
          </p:nvSpPr>
          <p:spPr>
            <a:xfrm>
              <a:off x="8073360" y="1009800"/>
              <a:ext cx="55440" cy="325080"/>
            </a:xfrm>
            <a:custGeom>
              <a:avLst/>
              <a:gdLst/>
              <a:ahLst/>
              <a:rect l="l" t="t" r="r" b="b"/>
              <a:pathLst>
                <a:path w="86758" h="504907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99"/>
            <p:cNvSpPr/>
            <p:nvPr/>
          </p:nvSpPr>
          <p:spPr>
            <a:xfrm>
              <a:off x="8105760" y="689040"/>
              <a:ext cx="142560" cy="177480"/>
            </a:xfrm>
            <a:custGeom>
              <a:avLst/>
              <a:gdLst/>
              <a:ahLst/>
              <a:rect l="l" t="t" r="r" b="b"/>
              <a:pathLst>
                <a:path w="221715" h="275766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100"/>
            <p:cNvSpPr/>
            <p:nvPr/>
          </p:nvSpPr>
          <p:spPr>
            <a:xfrm>
              <a:off x="8133480" y="882360"/>
              <a:ext cx="177120" cy="198360"/>
            </a:xfrm>
            <a:custGeom>
              <a:avLst/>
              <a:gdLst/>
              <a:ahLst/>
              <a:rect l="l" t="t" r="r" b="b"/>
              <a:pathLst>
                <a:path w="274953" h="308347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101"/>
            <p:cNvSpPr/>
            <p:nvPr/>
          </p:nvSpPr>
          <p:spPr>
            <a:xfrm>
              <a:off x="8082000" y="947160"/>
              <a:ext cx="257760" cy="297360"/>
            </a:xfrm>
            <a:custGeom>
              <a:avLst/>
              <a:gdLst/>
              <a:ahLst/>
              <a:rect l="l" t="t" r="r" b="b"/>
              <a:pathLst>
                <a:path w="400459" h="461811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102"/>
            <p:cNvSpPr/>
            <p:nvPr/>
          </p:nvSpPr>
          <p:spPr>
            <a:xfrm>
              <a:off x="8127720" y="703440"/>
              <a:ext cx="189720" cy="234720"/>
            </a:xfrm>
            <a:custGeom>
              <a:avLst/>
              <a:gdLst/>
              <a:ahLst/>
              <a:rect l="l" t="t" r="r" b="b"/>
              <a:pathLst>
                <a:path w="294816" h="364308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CustomShape 103"/>
            <p:cNvSpPr/>
            <p:nvPr/>
          </p:nvSpPr>
          <p:spPr>
            <a:xfrm>
              <a:off x="8135280" y="702360"/>
              <a:ext cx="190800" cy="179640"/>
            </a:xfrm>
            <a:custGeom>
              <a:avLst/>
              <a:gdLst/>
              <a:ahLst/>
              <a:rect l="l" t="t" r="r" b="b"/>
              <a:pathLst>
                <a:path w="296585" h="27885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CustomShape 104"/>
            <p:cNvSpPr/>
            <p:nvPr/>
          </p:nvSpPr>
          <p:spPr>
            <a:xfrm>
              <a:off x="8166960" y="2259000"/>
              <a:ext cx="149760" cy="114480"/>
            </a:xfrm>
            <a:custGeom>
              <a:avLst/>
              <a:gdLst/>
              <a:ahLst/>
              <a:rect l="l" t="t" r="r" b="b"/>
              <a:pathLst>
                <a:path w="232912" h="178155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105"/>
            <p:cNvSpPr/>
            <p:nvPr/>
          </p:nvSpPr>
          <p:spPr>
            <a:xfrm>
              <a:off x="8167680" y="2295720"/>
              <a:ext cx="149040" cy="77760"/>
            </a:xfrm>
            <a:custGeom>
              <a:avLst/>
              <a:gdLst/>
              <a:ahLst/>
              <a:rect l="l" t="t" r="r" b="b"/>
              <a:pathLst>
                <a:path w="231905" h="121227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106"/>
            <p:cNvSpPr/>
            <p:nvPr/>
          </p:nvSpPr>
          <p:spPr>
            <a:xfrm>
              <a:off x="8053200" y="2233800"/>
              <a:ext cx="137520" cy="106560"/>
            </a:xfrm>
            <a:custGeom>
              <a:avLst/>
              <a:gdLst/>
              <a:ahLst/>
              <a:rect l="l" t="t" r="r" b="b"/>
              <a:pathLst>
                <a:path w="213680" h="165568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107"/>
            <p:cNvSpPr/>
            <p:nvPr/>
          </p:nvSpPr>
          <p:spPr>
            <a:xfrm>
              <a:off x="8053560" y="2269080"/>
              <a:ext cx="136800" cy="71280"/>
            </a:xfrm>
            <a:custGeom>
              <a:avLst/>
              <a:gdLst/>
              <a:ahLst/>
              <a:rect l="l" t="t" r="r" b="b"/>
              <a:pathLst>
                <a:path w="212755" h="111143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108"/>
            <p:cNvSpPr/>
            <p:nvPr/>
          </p:nvSpPr>
          <p:spPr>
            <a:xfrm>
              <a:off x="8075520" y="1241280"/>
              <a:ext cx="293760" cy="1028520"/>
            </a:xfrm>
            <a:custGeom>
              <a:avLst/>
              <a:gdLst/>
              <a:ahLst/>
              <a:rect l="l" t="t" r="r" b="b"/>
              <a:pathLst>
                <a:path w="455829" h="1595222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109"/>
            <p:cNvSpPr/>
            <p:nvPr/>
          </p:nvSpPr>
          <p:spPr>
            <a:xfrm>
              <a:off x="8062920" y="1220760"/>
              <a:ext cx="312480" cy="684000"/>
            </a:xfrm>
            <a:custGeom>
              <a:avLst/>
              <a:gdLst/>
              <a:ahLst/>
              <a:rect l="l" t="t" r="r" b="b"/>
              <a:pathLst>
                <a:path w="485198" h="1060979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110"/>
            <p:cNvSpPr/>
            <p:nvPr/>
          </p:nvSpPr>
          <p:spPr>
            <a:xfrm>
              <a:off x="7898760" y="1015920"/>
              <a:ext cx="450360" cy="392760"/>
            </a:xfrm>
            <a:custGeom>
              <a:avLst/>
              <a:gdLst/>
              <a:ahLst/>
              <a:rect l="l" t="t" r="r" b="b"/>
              <a:pathLst>
                <a:path w="698939" h="609714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111"/>
            <p:cNvSpPr/>
            <p:nvPr/>
          </p:nvSpPr>
          <p:spPr>
            <a:xfrm>
              <a:off x="8248680" y="990720"/>
              <a:ext cx="108000" cy="127080"/>
            </a:xfrm>
            <a:custGeom>
              <a:avLst/>
              <a:gdLst/>
              <a:ahLst/>
              <a:rect l="l" t="t" r="r" b="b"/>
              <a:pathLst>
                <a:path w="168312" h="197615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CustomShape 112"/>
            <p:cNvSpPr/>
            <p:nvPr/>
          </p:nvSpPr>
          <p:spPr>
            <a:xfrm>
              <a:off x="8074080" y="947160"/>
              <a:ext cx="87480" cy="91800"/>
            </a:xfrm>
            <a:custGeom>
              <a:avLst/>
              <a:gdLst/>
              <a:ahLst/>
              <a:rect l="l" t="t" r="r" b="b"/>
              <a:pathLst>
                <a:path w="135999" h="142961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extShape 1"/>
          <p:cNvSpPr txBox="1"/>
          <p:nvPr/>
        </p:nvSpPr>
        <p:spPr>
          <a:xfrm>
            <a:off x="1085760" y="2031120"/>
            <a:ext cx="467640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Banner Único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TextShape 2"/>
          <p:cNvSpPr txBox="1"/>
          <p:nvPr/>
        </p:nvSpPr>
        <p:spPr>
          <a:xfrm>
            <a:off x="1085760" y="3287880"/>
            <a:ext cx="4676400" cy="383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Comparação entre o desempenho dos banners atuais da Home e um único banner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548" name="CustomShape 3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ffffff"/>
                </a:solidFill>
                <a:latin typeface="Barlow"/>
                <a:ea typeface="Barlow"/>
              </a:rPr>
              <a:t>1</a:t>
            </a:r>
            <a:endParaRPr b="0" lang="pt-BR" sz="3600" spc="-1" strike="noStrike">
              <a:latin typeface="Arial"/>
            </a:endParaRPr>
          </a:p>
        </p:txBody>
      </p:sp>
      <p:grpSp>
        <p:nvGrpSpPr>
          <p:cNvPr id="549" name="Group 4"/>
          <p:cNvGrpSpPr/>
          <p:nvPr/>
        </p:nvGrpSpPr>
        <p:grpSpPr>
          <a:xfrm>
            <a:off x="5434920" y="912600"/>
            <a:ext cx="3239280" cy="3318120"/>
            <a:chOff x="5434920" y="912600"/>
            <a:chExt cx="3239280" cy="3318120"/>
          </a:xfrm>
        </p:grpSpPr>
        <p:sp>
          <p:nvSpPr>
            <p:cNvPr id="550" name="CustomShape 5"/>
            <p:cNvSpPr/>
            <p:nvPr/>
          </p:nvSpPr>
          <p:spPr>
            <a:xfrm>
              <a:off x="5434920" y="2774160"/>
              <a:ext cx="952200" cy="550800"/>
            </a:xfrm>
            <a:custGeom>
              <a:avLst/>
              <a:gdLst/>
              <a:ahLst/>
              <a:rect l="l" t="t" r="r" b="b"/>
              <a:pathLst>
                <a:path w="1367464" h="791146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5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1" name="CustomShape 6"/>
            <p:cNvSpPr/>
            <p:nvPr/>
          </p:nvSpPr>
          <p:spPr>
            <a:xfrm>
              <a:off x="5640120" y="2866680"/>
              <a:ext cx="531000" cy="307080"/>
            </a:xfrm>
            <a:custGeom>
              <a:avLst/>
              <a:gdLst/>
              <a:ahLst/>
              <a:rect l="l" t="t" r="r" b="b"/>
              <a:pathLst>
                <a:path w="762723" h="441198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5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2" name="CustomShape 7"/>
            <p:cNvSpPr/>
            <p:nvPr/>
          </p:nvSpPr>
          <p:spPr>
            <a:xfrm>
              <a:off x="5827680" y="2921760"/>
              <a:ext cx="151200" cy="87480"/>
            </a:xfrm>
            <a:custGeom>
              <a:avLst/>
              <a:gdLst/>
              <a:ahLst/>
              <a:rect l="l" t="t" r="r" b="b"/>
              <a:pathLst>
                <a:path w="217486" h="12592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CustomShape 8"/>
            <p:cNvSpPr/>
            <p:nvPr/>
          </p:nvSpPr>
          <p:spPr>
            <a:xfrm>
              <a:off x="5833080" y="2383920"/>
              <a:ext cx="145440" cy="573480"/>
            </a:xfrm>
            <a:custGeom>
              <a:avLst/>
              <a:gdLst/>
              <a:ahLst/>
              <a:rect l="l" t="t" r="r" b="b"/>
              <a:pathLst>
                <a:path w="209121" h="823531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CustomShape 9"/>
            <p:cNvSpPr/>
            <p:nvPr/>
          </p:nvSpPr>
          <p:spPr>
            <a:xfrm>
              <a:off x="5826240" y="2302560"/>
              <a:ext cx="173880" cy="404280"/>
            </a:xfrm>
            <a:custGeom>
              <a:avLst/>
              <a:gdLst/>
              <a:ahLst/>
              <a:rect l="l" t="t" r="r" b="b"/>
              <a:pathLst>
                <a:path w="249895" h="580777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CustomShape 10"/>
            <p:cNvSpPr/>
            <p:nvPr/>
          </p:nvSpPr>
          <p:spPr>
            <a:xfrm>
              <a:off x="550692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1" h="625506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CustomShape 11"/>
            <p:cNvSpPr/>
            <p:nvPr/>
          </p:nvSpPr>
          <p:spPr>
            <a:xfrm>
              <a:off x="604368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0" h="625506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CustomShape 12"/>
            <p:cNvSpPr/>
            <p:nvPr/>
          </p:nvSpPr>
          <p:spPr>
            <a:xfrm>
              <a:off x="5815080" y="2295720"/>
              <a:ext cx="192240" cy="111240"/>
            </a:xfrm>
            <a:custGeom>
              <a:avLst/>
              <a:gdLst/>
              <a:ahLst/>
              <a:rect l="l" t="t" r="r" b="b"/>
              <a:pathLst>
                <a:path w="276610" h="16002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CustomShape 13"/>
            <p:cNvSpPr/>
            <p:nvPr/>
          </p:nvSpPr>
          <p:spPr>
            <a:xfrm>
              <a:off x="5765400" y="2245680"/>
              <a:ext cx="291600" cy="51840"/>
            </a:xfrm>
            <a:custGeom>
              <a:avLst/>
              <a:gdLst/>
              <a:ahLst/>
              <a:rect l="l" t="t" r="r" b="b"/>
              <a:pathLst>
                <a:path w="418908" h="74675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14"/>
            <p:cNvSpPr/>
            <p:nvPr/>
          </p:nvSpPr>
          <p:spPr>
            <a:xfrm>
              <a:off x="5765400" y="2211120"/>
              <a:ext cx="291960" cy="168840"/>
            </a:xfrm>
            <a:custGeom>
              <a:avLst/>
              <a:gdLst/>
              <a:ahLst/>
              <a:rect l="l" t="t" r="r" b="b"/>
              <a:pathLst>
                <a:path w="419383" h="242697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15"/>
            <p:cNvSpPr/>
            <p:nvPr/>
          </p:nvSpPr>
          <p:spPr>
            <a:xfrm>
              <a:off x="5732640" y="2116440"/>
              <a:ext cx="356040" cy="205920"/>
            </a:xfrm>
            <a:custGeom>
              <a:avLst/>
              <a:gdLst/>
              <a:ahLst/>
              <a:rect l="l" t="t" r="r" b="b"/>
              <a:pathLst>
                <a:path w="511777" h="296036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CustomShape 16"/>
            <p:cNvSpPr/>
            <p:nvPr/>
          </p:nvSpPr>
          <p:spPr>
            <a:xfrm>
              <a:off x="5721480" y="1200600"/>
              <a:ext cx="381600" cy="1072080"/>
            </a:xfrm>
            <a:custGeom>
              <a:avLst/>
              <a:gdLst/>
              <a:ahLst/>
              <a:rect l="l" t="t" r="r" b="b"/>
              <a:pathLst>
                <a:path w="548516" h="1538895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CustomShape 17"/>
            <p:cNvSpPr/>
            <p:nvPr/>
          </p:nvSpPr>
          <p:spPr>
            <a:xfrm>
              <a:off x="5844600" y="168264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CustomShape 18"/>
            <p:cNvSpPr/>
            <p:nvPr/>
          </p:nvSpPr>
          <p:spPr>
            <a:xfrm>
              <a:off x="5834520" y="1672560"/>
              <a:ext cx="154080" cy="154440"/>
            </a:xfrm>
            <a:custGeom>
              <a:avLst/>
              <a:gdLst/>
              <a:ahLst/>
              <a:rect l="l" t="t" r="r" b="b"/>
              <a:pathLst>
                <a:path w="221668" h="222122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4" name="CustomShape 19"/>
            <p:cNvSpPr/>
            <p:nvPr/>
          </p:nvSpPr>
          <p:spPr>
            <a:xfrm>
              <a:off x="5844600" y="148428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5" name="CustomShape 20"/>
            <p:cNvSpPr/>
            <p:nvPr/>
          </p:nvSpPr>
          <p:spPr>
            <a:xfrm>
              <a:off x="5834520" y="1474200"/>
              <a:ext cx="154080" cy="154440"/>
            </a:xfrm>
            <a:custGeom>
              <a:avLst/>
              <a:gdLst/>
              <a:ahLst/>
              <a:rect l="l" t="t" r="r" b="b"/>
              <a:pathLst>
                <a:path w="221858" h="222313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6" name="CustomShape 21"/>
            <p:cNvSpPr/>
            <p:nvPr/>
          </p:nvSpPr>
          <p:spPr>
            <a:xfrm>
              <a:off x="5720760" y="2169360"/>
              <a:ext cx="382320" cy="116640"/>
            </a:xfrm>
            <a:custGeom>
              <a:avLst/>
              <a:gdLst/>
              <a:ahLst/>
              <a:rect l="l" t="t" r="r" b="b"/>
              <a:pathLst>
                <a:path w="549324" h="167997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7" name="CustomShape 22"/>
            <p:cNvSpPr/>
            <p:nvPr/>
          </p:nvSpPr>
          <p:spPr>
            <a:xfrm>
              <a:off x="5720400" y="2207880"/>
              <a:ext cx="381960" cy="115200"/>
            </a:xfrm>
            <a:custGeom>
              <a:avLst/>
              <a:gdLst/>
              <a:ahLst/>
              <a:rect l="l" t="t" r="r" b="b"/>
              <a:pathLst>
                <a:path w="548753" h="165782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8" name="CustomShape 23"/>
            <p:cNvSpPr/>
            <p:nvPr/>
          </p:nvSpPr>
          <p:spPr>
            <a:xfrm>
              <a:off x="5722560" y="2139120"/>
              <a:ext cx="377640" cy="109800"/>
            </a:xfrm>
            <a:custGeom>
              <a:avLst/>
              <a:gdLst/>
              <a:ahLst/>
              <a:rect l="l" t="t" r="r" b="b"/>
              <a:pathLst>
                <a:path w="542765" h="158087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9" name="CustomShape 24"/>
            <p:cNvSpPr/>
            <p:nvPr/>
          </p:nvSpPr>
          <p:spPr>
            <a:xfrm>
              <a:off x="5824440" y="1200240"/>
              <a:ext cx="173520" cy="88200"/>
            </a:xfrm>
            <a:custGeom>
              <a:avLst/>
              <a:gdLst/>
              <a:ahLst/>
              <a:rect l="l" t="t" r="r" b="b"/>
              <a:pathLst>
                <a:path w="249519" h="126863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0" name="CustomShape 25"/>
            <p:cNvSpPr/>
            <p:nvPr/>
          </p:nvSpPr>
          <p:spPr>
            <a:xfrm>
              <a:off x="5897160" y="1933920"/>
              <a:ext cx="32760" cy="434520"/>
            </a:xfrm>
            <a:custGeom>
              <a:avLst/>
              <a:gdLst/>
              <a:ahLst/>
              <a:rect l="l" t="t" r="r" b="b"/>
              <a:pathLst>
                <a:path w="47432" h="623982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571" name="Group 26"/>
            <p:cNvGrpSpPr/>
            <p:nvPr/>
          </p:nvGrpSpPr>
          <p:grpSpPr>
            <a:xfrm>
              <a:off x="6662160" y="912600"/>
              <a:ext cx="2012040" cy="2718360"/>
              <a:chOff x="6662160" y="912600"/>
              <a:chExt cx="2012040" cy="2718360"/>
            </a:xfrm>
          </p:grpSpPr>
          <p:sp>
            <p:nvSpPr>
              <p:cNvPr id="572" name="CustomShape 27"/>
              <p:cNvSpPr/>
              <p:nvPr/>
            </p:nvSpPr>
            <p:spPr>
              <a:xfrm>
                <a:off x="7094160" y="302004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544" h="63091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3" name="CustomShape 28"/>
              <p:cNvSpPr/>
              <p:nvPr/>
            </p:nvSpPr>
            <p:spPr>
              <a:xfrm>
                <a:off x="7122240" y="30034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01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4" name="CustomShape 29"/>
              <p:cNvSpPr/>
              <p:nvPr/>
            </p:nvSpPr>
            <p:spPr>
              <a:xfrm>
                <a:off x="7859520" y="3269160"/>
                <a:ext cx="21960" cy="14400"/>
              </a:xfrm>
              <a:custGeom>
                <a:avLst/>
                <a:gdLst/>
                <a:ahLst/>
                <a:rect l="l" t="t" r="r" b="b"/>
                <a:pathLst>
                  <a:path w="32128" h="2105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5" name="CustomShape 30"/>
              <p:cNvSpPr/>
              <p:nvPr/>
            </p:nvSpPr>
            <p:spPr>
              <a:xfrm>
                <a:off x="7122240" y="3168720"/>
                <a:ext cx="22680" cy="14400"/>
              </a:xfrm>
              <a:custGeom>
                <a:avLst/>
                <a:gdLst/>
                <a:ahLst/>
                <a:rect l="l" t="t" r="r" b="b"/>
                <a:pathLst>
                  <a:path w="32984" h="21431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6" name="CustomShape 31"/>
              <p:cNvSpPr/>
              <p:nvPr/>
            </p:nvSpPr>
            <p:spPr>
              <a:xfrm>
                <a:off x="7122240" y="29890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49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7" name="CustomShape 32"/>
              <p:cNvSpPr/>
              <p:nvPr/>
            </p:nvSpPr>
            <p:spPr>
              <a:xfrm>
                <a:off x="7338960" y="2790360"/>
                <a:ext cx="542520" cy="478800"/>
              </a:xfrm>
              <a:custGeom>
                <a:avLst/>
                <a:gdLst/>
                <a:ahLst/>
                <a:rect l="l" t="t" r="r" b="b"/>
                <a:pathLst>
                  <a:path w="779547" h="687514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8" name="CustomShape 33"/>
              <p:cNvSpPr/>
              <p:nvPr/>
            </p:nvSpPr>
            <p:spPr>
              <a:xfrm>
                <a:off x="7860960" y="3252240"/>
                <a:ext cx="20880" cy="24840"/>
              </a:xfrm>
              <a:custGeom>
                <a:avLst/>
                <a:gdLst/>
                <a:ahLst/>
                <a:rect l="l" t="t" r="r" b="b"/>
                <a:pathLst>
                  <a:path w="30322" h="36004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9" name="CustomShape 34"/>
              <p:cNvSpPr/>
              <p:nvPr/>
            </p:nvSpPr>
            <p:spPr>
              <a:xfrm>
                <a:off x="7323480" y="2797560"/>
                <a:ext cx="543960" cy="479520"/>
              </a:xfrm>
              <a:custGeom>
                <a:avLst/>
                <a:gdLst/>
                <a:ahLst/>
                <a:rect l="l" t="t" r="r" b="b"/>
                <a:pathLst>
                  <a:path w="781258" h="688466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0" name="CustomShape 35"/>
              <p:cNvSpPr/>
              <p:nvPr/>
            </p:nvSpPr>
            <p:spPr>
              <a:xfrm>
                <a:off x="6682680" y="91260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545" h="3884751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1" name="CustomShape 36"/>
              <p:cNvSpPr/>
              <p:nvPr/>
            </p:nvSpPr>
            <p:spPr>
              <a:xfrm>
                <a:off x="8636040" y="3553920"/>
                <a:ext cx="20520" cy="74160"/>
              </a:xfrm>
              <a:custGeom>
                <a:avLst/>
                <a:gdLst/>
                <a:ahLst/>
                <a:rect l="l" t="t" r="r" b="b"/>
                <a:pathLst>
                  <a:path w="30132" h="106965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2" name="CustomShape 37"/>
              <p:cNvSpPr/>
              <p:nvPr/>
            </p:nvSpPr>
            <p:spPr>
              <a:xfrm>
                <a:off x="6679440" y="915480"/>
                <a:ext cx="50040" cy="21240"/>
              </a:xfrm>
              <a:custGeom>
                <a:avLst/>
                <a:gdLst/>
                <a:ahLst/>
                <a:rect l="l" t="t" r="r" b="b"/>
                <a:pathLst>
                  <a:path w="72337" h="31155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3" name="CustomShape 38"/>
              <p:cNvSpPr/>
              <p:nvPr/>
            </p:nvSpPr>
            <p:spPr>
              <a:xfrm>
                <a:off x="6665400" y="922680"/>
                <a:ext cx="1991160" cy="2706480"/>
              </a:xfrm>
              <a:custGeom>
                <a:avLst/>
                <a:gdLst/>
                <a:ahLst/>
                <a:rect l="l" t="t" r="r" b="b"/>
                <a:pathLst>
                  <a:path w="2859165" h="3884558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4" name="CustomShape 39"/>
              <p:cNvSpPr/>
              <p:nvPr/>
            </p:nvSpPr>
            <p:spPr>
              <a:xfrm>
                <a:off x="6662160" y="92448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260" h="3884554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5" name="CustomShape 40"/>
              <p:cNvSpPr/>
              <p:nvPr/>
            </p:nvSpPr>
            <p:spPr>
              <a:xfrm>
                <a:off x="6686640" y="956160"/>
                <a:ext cx="1941840" cy="2579400"/>
              </a:xfrm>
              <a:custGeom>
                <a:avLst/>
                <a:gdLst/>
                <a:ahLst/>
                <a:rect l="l" t="t" r="r" b="b"/>
                <a:pathLst>
                  <a:path w="2788159" h="370248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6" name="CustomShape 41"/>
              <p:cNvSpPr/>
              <p:nvPr/>
            </p:nvSpPr>
            <p:spPr>
              <a:xfrm>
                <a:off x="6821640" y="116028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13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7" name="CustomShape 42"/>
              <p:cNvSpPr/>
              <p:nvPr/>
            </p:nvSpPr>
            <p:spPr>
              <a:xfrm>
                <a:off x="6824160" y="12866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298" h="451951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8" name="CustomShape 43"/>
              <p:cNvSpPr/>
              <p:nvPr/>
            </p:nvSpPr>
            <p:spPr>
              <a:xfrm>
                <a:off x="6824160" y="13687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759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9" name="CustomShape 44"/>
              <p:cNvSpPr/>
              <p:nvPr/>
            </p:nvSpPr>
            <p:spPr>
              <a:xfrm>
                <a:off x="6824160" y="1450800"/>
                <a:ext cx="391320" cy="264600"/>
              </a:xfrm>
              <a:custGeom>
                <a:avLst/>
                <a:gdLst/>
                <a:ahLst/>
                <a:rect l="l" t="t" r="r" b="b"/>
                <a:pathLst>
                  <a:path w="562156" h="379997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0" name="CustomShape 45"/>
              <p:cNvSpPr/>
              <p:nvPr/>
            </p:nvSpPr>
            <p:spPr>
              <a:xfrm>
                <a:off x="6821640" y="202140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4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1" name="CustomShape 46"/>
              <p:cNvSpPr/>
              <p:nvPr/>
            </p:nvSpPr>
            <p:spPr>
              <a:xfrm>
                <a:off x="6824160" y="21481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519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2" name="CustomShape 47"/>
              <p:cNvSpPr/>
              <p:nvPr/>
            </p:nvSpPr>
            <p:spPr>
              <a:xfrm>
                <a:off x="6824160" y="22298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488" h="451826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3" name="CustomShape 48"/>
              <p:cNvSpPr/>
              <p:nvPr/>
            </p:nvSpPr>
            <p:spPr>
              <a:xfrm>
                <a:off x="6824160" y="2311920"/>
                <a:ext cx="391320" cy="264240"/>
              </a:xfrm>
              <a:custGeom>
                <a:avLst/>
                <a:gdLst/>
                <a:ahLst/>
                <a:rect l="l" t="t" r="r" b="b"/>
                <a:pathLst>
                  <a:path w="562156" h="37992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4" name="CustomShape 49"/>
              <p:cNvSpPr/>
              <p:nvPr/>
            </p:nvSpPr>
            <p:spPr>
              <a:xfrm>
                <a:off x="7612560" y="2504160"/>
                <a:ext cx="870840" cy="809640"/>
              </a:xfrm>
              <a:custGeom>
                <a:avLst/>
                <a:gdLst/>
                <a:ahLst/>
                <a:rect l="l" t="t" r="r" b="b"/>
                <a:pathLst>
                  <a:path w="1250451" h="1162368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5" name="CustomShape 50"/>
              <p:cNvSpPr/>
              <p:nvPr/>
            </p:nvSpPr>
            <p:spPr>
              <a:xfrm>
                <a:off x="6824520" y="1578240"/>
                <a:ext cx="614520" cy="716760"/>
              </a:xfrm>
              <a:custGeom>
                <a:avLst/>
                <a:gdLst/>
                <a:ahLst/>
                <a:rect l="l" t="t" r="r" b="b"/>
                <a:pathLst>
                  <a:path w="882682" h="1029375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6" name="CustomShape 51"/>
              <p:cNvSpPr/>
              <p:nvPr/>
            </p:nvSpPr>
            <p:spPr>
              <a:xfrm>
                <a:off x="7612560" y="2543400"/>
                <a:ext cx="870840" cy="770760"/>
              </a:xfrm>
              <a:custGeom>
                <a:avLst/>
                <a:gdLst/>
                <a:ahLst/>
                <a:rect l="l" t="t" r="r" b="b"/>
                <a:pathLst>
                  <a:path w="1250451" h="1106424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7" name="CustomShape 52"/>
              <p:cNvSpPr/>
              <p:nvPr/>
            </p:nvSpPr>
            <p:spPr>
              <a:xfrm>
                <a:off x="7954920" y="2535120"/>
                <a:ext cx="6120" cy="472680"/>
              </a:xfrm>
              <a:custGeom>
                <a:avLst/>
                <a:gdLst/>
                <a:ahLst/>
                <a:rect l="l" t="t" r="r" b="b"/>
                <a:pathLst>
                  <a:path w="9505" h="678751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8" name="CustomShape 53"/>
              <p:cNvSpPr/>
              <p:nvPr/>
            </p:nvSpPr>
            <p:spPr>
              <a:xfrm>
                <a:off x="8221320" y="2834280"/>
                <a:ext cx="6120" cy="327600"/>
              </a:xfrm>
              <a:custGeom>
                <a:avLst/>
                <a:gdLst/>
                <a:ahLst/>
                <a:rect l="l" t="t" r="r" b="b"/>
                <a:pathLst>
                  <a:path w="9505" h="470725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9" name="CustomShape 54"/>
              <p:cNvSpPr/>
              <p:nvPr/>
            </p:nvSpPr>
            <p:spPr>
              <a:xfrm>
                <a:off x="7612560" y="2504520"/>
                <a:ext cx="870840" cy="333720"/>
              </a:xfrm>
              <a:custGeom>
                <a:avLst/>
                <a:gdLst/>
                <a:ahLst/>
                <a:rect l="l" t="t" r="r" b="b"/>
                <a:pathLst>
                  <a:path w="1250451" h="479359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40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0" name="CustomShape 55"/>
              <p:cNvSpPr/>
              <p:nvPr/>
            </p:nvSpPr>
            <p:spPr>
              <a:xfrm rot="19797600">
                <a:off x="7938000" y="250596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1" name="CustomShape 56"/>
              <p:cNvSpPr/>
              <p:nvPr/>
            </p:nvSpPr>
            <p:spPr>
              <a:xfrm rot="19809600">
                <a:off x="8478360" y="267048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2" name="CustomShape 57"/>
              <p:cNvSpPr/>
              <p:nvPr/>
            </p:nvSpPr>
            <p:spPr>
              <a:xfrm rot="19809600">
                <a:off x="8215200" y="280692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3" name="CustomShape 58"/>
              <p:cNvSpPr/>
              <p:nvPr/>
            </p:nvSpPr>
            <p:spPr>
              <a:xfrm rot="19797600">
                <a:off x="7595640" y="252504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4" name="CustomShape 59"/>
              <p:cNvSpPr/>
              <p:nvPr/>
            </p:nvSpPr>
            <p:spPr>
              <a:xfrm>
                <a:off x="7591680" y="187560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705" h="316778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5" name="CustomShape 60"/>
              <p:cNvSpPr/>
              <p:nvPr/>
            </p:nvSpPr>
            <p:spPr>
              <a:xfrm>
                <a:off x="7674480" y="1744200"/>
                <a:ext cx="54360" cy="399600"/>
              </a:xfrm>
              <a:custGeom>
                <a:avLst/>
                <a:gdLst/>
                <a:ahLst/>
                <a:rect l="l" t="t" r="r" b="b"/>
                <a:pathLst>
                  <a:path w="78420" h="573928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6" name="CustomShape 61"/>
              <p:cNvSpPr/>
              <p:nvPr/>
            </p:nvSpPr>
            <p:spPr>
              <a:xfrm>
                <a:off x="7838640" y="1873440"/>
                <a:ext cx="54360" cy="365400"/>
              </a:xfrm>
              <a:custGeom>
                <a:avLst/>
                <a:gdLst/>
                <a:ahLst/>
                <a:rect l="l" t="t" r="r" b="b"/>
                <a:pathLst>
                  <a:path w="78420" h="52486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7" name="CustomShape 62"/>
              <p:cNvSpPr/>
              <p:nvPr/>
            </p:nvSpPr>
            <p:spPr>
              <a:xfrm>
                <a:off x="7920720" y="1975680"/>
                <a:ext cx="54360" cy="311040"/>
              </a:xfrm>
              <a:custGeom>
                <a:avLst/>
                <a:gdLst/>
                <a:ahLst/>
                <a:rect l="l" t="t" r="r" b="b"/>
                <a:pathLst>
                  <a:path w="78420" h="446687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8" name="CustomShape 63"/>
              <p:cNvSpPr/>
              <p:nvPr/>
            </p:nvSpPr>
            <p:spPr>
              <a:xfrm>
                <a:off x="8084520" y="22032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325" h="255777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9" name="CustomShape 64"/>
              <p:cNvSpPr/>
              <p:nvPr/>
            </p:nvSpPr>
            <p:spPr>
              <a:xfrm>
                <a:off x="8166960" y="1938600"/>
                <a:ext cx="54360" cy="489960"/>
              </a:xfrm>
              <a:custGeom>
                <a:avLst/>
                <a:gdLst/>
                <a:ahLst/>
                <a:rect l="l" t="t" r="r" b="b"/>
                <a:pathLst>
                  <a:path w="78420" h="703833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0" name="CustomShape 65"/>
              <p:cNvSpPr/>
              <p:nvPr/>
            </p:nvSpPr>
            <p:spPr>
              <a:xfrm>
                <a:off x="8367120" y="23670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420" h="255818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1" name="CustomShape 66"/>
              <p:cNvSpPr/>
              <p:nvPr/>
            </p:nvSpPr>
            <p:spPr>
              <a:xfrm>
                <a:off x="8449560" y="237204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420" h="316963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12" name="CustomShape 67"/>
            <p:cNvSpPr/>
            <p:nvPr/>
          </p:nvSpPr>
          <p:spPr>
            <a:xfrm>
              <a:off x="5811480" y="3865680"/>
              <a:ext cx="630720" cy="365040"/>
            </a:xfrm>
            <a:custGeom>
              <a:avLst/>
              <a:gdLst/>
              <a:ahLst/>
              <a:rect l="l" t="t" r="r" b="b"/>
              <a:pathLst>
                <a:path w="905825" h="524291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3" name="CustomShape 68"/>
            <p:cNvSpPr/>
            <p:nvPr/>
          </p:nvSpPr>
          <p:spPr>
            <a:xfrm>
              <a:off x="5942880" y="3519720"/>
              <a:ext cx="630720" cy="633960"/>
            </a:xfrm>
            <a:custGeom>
              <a:avLst/>
              <a:gdLst/>
              <a:ahLst/>
              <a:rect l="l" t="t" r="r" b="b"/>
              <a:pathLst>
                <a:path w="906089" h="910207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4" name="CustomShape 69"/>
            <p:cNvSpPr/>
            <p:nvPr/>
          </p:nvSpPr>
          <p:spPr>
            <a:xfrm>
              <a:off x="5942880" y="3421800"/>
              <a:ext cx="630360" cy="365040"/>
            </a:xfrm>
            <a:custGeom>
              <a:avLst/>
              <a:gdLst/>
              <a:ahLst/>
              <a:rect l="l" t="t" r="r" b="b"/>
              <a:pathLst>
                <a:path w="905566" h="524522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5" name="CustomShape 70"/>
            <p:cNvSpPr/>
            <p:nvPr/>
          </p:nvSpPr>
          <p:spPr>
            <a:xfrm>
              <a:off x="5942880" y="3372480"/>
              <a:ext cx="630720" cy="364680"/>
            </a:xfrm>
            <a:custGeom>
              <a:avLst/>
              <a:gdLst/>
              <a:ahLst/>
              <a:rect l="l" t="t" r="r" b="b"/>
              <a:pathLst>
                <a:path w="905825" h="524031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6" name="CustomShape 71"/>
            <p:cNvSpPr/>
            <p:nvPr/>
          </p:nvSpPr>
          <p:spPr>
            <a:xfrm>
              <a:off x="6104160" y="346500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7" name="CustomShape 72"/>
            <p:cNvSpPr/>
            <p:nvPr/>
          </p:nvSpPr>
          <p:spPr>
            <a:xfrm>
              <a:off x="6104160" y="344844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8" name="CustomShape 73"/>
            <p:cNvSpPr/>
            <p:nvPr/>
          </p:nvSpPr>
          <p:spPr>
            <a:xfrm>
              <a:off x="6217200" y="3528720"/>
              <a:ext cx="90000" cy="51840"/>
            </a:xfrm>
            <a:custGeom>
              <a:avLst/>
              <a:gdLst/>
              <a:ahLst/>
              <a:rect l="l" t="t" r="r" b="b"/>
              <a:pathLst>
                <a:path w="129623" h="74995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9" name="CustomShape 74"/>
            <p:cNvSpPr/>
            <p:nvPr/>
          </p:nvSpPr>
          <p:spPr>
            <a:xfrm>
              <a:off x="6218640" y="3540240"/>
              <a:ext cx="87480" cy="40680"/>
            </a:xfrm>
            <a:custGeom>
              <a:avLst/>
              <a:gdLst/>
              <a:ahLst/>
              <a:rect l="l" t="t" r="r" b="b"/>
              <a:pathLst>
                <a:path w="126148" h="58707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0" name="CustomShape 75"/>
            <p:cNvSpPr/>
            <p:nvPr/>
          </p:nvSpPr>
          <p:spPr>
            <a:xfrm>
              <a:off x="6322320" y="359352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1" name="CustomShape 76"/>
            <p:cNvSpPr/>
            <p:nvPr/>
          </p:nvSpPr>
          <p:spPr>
            <a:xfrm>
              <a:off x="6322320" y="357696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2" name="CustomShape 77"/>
            <p:cNvSpPr/>
            <p:nvPr/>
          </p:nvSpPr>
          <p:spPr>
            <a:xfrm>
              <a:off x="7805160" y="3941280"/>
              <a:ext cx="325800" cy="188280"/>
            </a:xfrm>
            <a:custGeom>
              <a:avLst/>
              <a:gdLst/>
              <a:ahLst/>
              <a:rect l="l" t="t" r="r" b="b"/>
              <a:pathLst>
                <a:path w="468241" h="270891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78"/>
            <p:cNvSpPr/>
            <p:nvPr/>
          </p:nvSpPr>
          <p:spPr>
            <a:xfrm>
              <a:off x="7907400" y="3116880"/>
              <a:ext cx="169200" cy="248040"/>
            </a:xfrm>
            <a:custGeom>
              <a:avLst/>
              <a:gdLst/>
              <a:ahLst/>
              <a:rect l="l" t="t" r="r" b="b"/>
              <a:pathLst>
                <a:path w="243195" h="356577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4" name="CustomShape 79"/>
            <p:cNvSpPr/>
            <p:nvPr/>
          </p:nvSpPr>
          <p:spPr>
            <a:xfrm>
              <a:off x="7920000" y="3114360"/>
              <a:ext cx="80640" cy="100080"/>
            </a:xfrm>
            <a:custGeom>
              <a:avLst/>
              <a:gdLst/>
              <a:ahLst/>
              <a:rect l="l" t="t" r="r" b="b"/>
              <a:pathLst>
                <a:path w="116085" h="143945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5" name="CustomShape 80"/>
            <p:cNvSpPr/>
            <p:nvPr/>
          </p:nvSpPr>
          <p:spPr>
            <a:xfrm>
              <a:off x="7935840" y="3223440"/>
              <a:ext cx="99720" cy="111960"/>
            </a:xfrm>
            <a:custGeom>
              <a:avLst/>
              <a:gdLst/>
              <a:ahLst/>
              <a:rect l="l" t="t" r="r" b="b"/>
              <a:pathLst>
                <a:path w="143677" h="161015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6" name="CustomShape 81"/>
            <p:cNvSpPr/>
            <p:nvPr/>
          </p:nvSpPr>
          <p:spPr>
            <a:xfrm>
              <a:off x="7844400" y="3305160"/>
              <a:ext cx="84600" cy="197640"/>
            </a:xfrm>
            <a:custGeom>
              <a:avLst/>
              <a:gdLst/>
              <a:ahLst/>
              <a:rect l="l" t="t" r="r" b="b"/>
              <a:pathLst>
                <a:path w="121787" h="284211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7" name="CustomShape 82"/>
            <p:cNvSpPr/>
            <p:nvPr/>
          </p:nvSpPr>
          <p:spPr>
            <a:xfrm>
              <a:off x="7907040" y="3260160"/>
              <a:ext cx="145440" cy="167760"/>
            </a:xfrm>
            <a:custGeom>
              <a:avLst/>
              <a:gdLst/>
              <a:ahLst/>
              <a:rect l="l" t="t" r="r" b="b"/>
              <a:pathLst>
                <a:path w="209320" h="241045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8" name="CustomShape 83"/>
            <p:cNvSpPr/>
            <p:nvPr/>
          </p:nvSpPr>
          <p:spPr>
            <a:xfrm>
              <a:off x="7932960" y="3122640"/>
              <a:ext cx="106920" cy="132120"/>
            </a:xfrm>
            <a:custGeom>
              <a:avLst/>
              <a:gdLst/>
              <a:ahLst/>
              <a:rect l="l" t="t" r="r" b="b"/>
              <a:pathLst>
                <a:path w="154042" h="19025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9" name="CustomShape 84"/>
            <p:cNvSpPr/>
            <p:nvPr/>
          </p:nvSpPr>
          <p:spPr>
            <a:xfrm>
              <a:off x="7937280" y="3121920"/>
              <a:ext cx="107280" cy="101520"/>
            </a:xfrm>
            <a:custGeom>
              <a:avLst/>
              <a:gdLst/>
              <a:ahLst/>
              <a:rect l="l" t="t" r="r" b="b"/>
              <a:pathLst>
                <a:path w="154704" h="145954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0" name="CustomShape 85"/>
            <p:cNvSpPr/>
            <p:nvPr/>
          </p:nvSpPr>
          <p:spPr>
            <a:xfrm>
              <a:off x="7955280" y="4003200"/>
              <a:ext cx="84240" cy="64440"/>
            </a:xfrm>
            <a:custGeom>
              <a:avLst/>
              <a:gdLst/>
              <a:ahLst/>
              <a:rect l="l" t="t" r="r" b="b"/>
              <a:pathLst>
                <a:path w="121626" h="93085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1" name="CustomShape 86"/>
            <p:cNvSpPr/>
            <p:nvPr/>
          </p:nvSpPr>
          <p:spPr>
            <a:xfrm>
              <a:off x="7955280" y="4024080"/>
              <a:ext cx="83880" cy="43920"/>
            </a:xfrm>
            <a:custGeom>
              <a:avLst/>
              <a:gdLst/>
              <a:ahLst/>
              <a:rect l="l" t="t" r="r" b="b"/>
              <a:pathLst>
                <a:path w="121131" h="63346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2" name="CustomShape 87"/>
            <p:cNvSpPr/>
            <p:nvPr/>
          </p:nvSpPr>
          <p:spPr>
            <a:xfrm>
              <a:off x="7890840" y="3988800"/>
              <a:ext cx="77400" cy="59760"/>
            </a:xfrm>
            <a:custGeom>
              <a:avLst/>
              <a:gdLst/>
              <a:ahLst/>
              <a:rect l="l" t="t" r="r" b="b"/>
              <a:pathLst>
                <a:path w="111395" h="86487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3" name="CustomShape 88"/>
            <p:cNvSpPr/>
            <p:nvPr/>
          </p:nvSpPr>
          <p:spPr>
            <a:xfrm>
              <a:off x="7891200" y="4008960"/>
              <a:ext cx="77040" cy="39960"/>
            </a:xfrm>
            <a:custGeom>
              <a:avLst/>
              <a:gdLst/>
              <a:ahLst/>
              <a:rect l="l" t="t" r="r" b="b"/>
              <a:pathLst>
                <a:path w="110894" h="58013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4" name="CustomShape 89"/>
            <p:cNvSpPr/>
            <p:nvPr/>
          </p:nvSpPr>
          <p:spPr>
            <a:xfrm>
              <a:off x="7903080" y="3428640"/>
              <a:ext cx="165240" cy="580320"/>
            </a:xfrm>
            <a:custGeom>
              <a:avLst/>
              <a:gdLst/>
              <a:ahLst/>
              <a:rect l="l" t="t" r="r" b="b"/>
              <a:pathLst>
                <a:path w="237954" h="833275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5" name="CustomShape 90"/>
            <p:cNvSpPr/>
            <p:nvPr/>
          </p:nvSpPr>
          <p:spPr>
            <a:xfrm>
              <a:off x="7896240" y="3414600"/>
              <a:ext cx="176400" cy="385560"/>
            </a:xfrm>
            <a:custGeom>
              <a:avLst/>
              <a:gdLst/>
              <a:ahLst/>
              <a:rect l="l" t="t" r="r" b="b"/>
              <a:pathLst>
                <a:path w="253612" h="553963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6" name="CustomShape 91"/>
            <p:cNvSpPr/>
            <p:nvPr/>
          </p:nvSpPr>
          <p:spPr>
            <a:xfrm>
              <a:off x="7902360" y="3260160"/>
              <a:ext cx="48960" cy="51480"/>
            </a:xfrm>
            <a:custGeom>
              <a:avLst/>
              <a:gdLst/>
              <a:ahLst/>
              <a:rect l="l" t="t" r="r" b="b"/>
              <a:pathLst>
                <a:path w="71005" h="7460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7" name="CustomShape 92"/>
            <p:cNvSpPr/>
            <p:nvPr/>
          </p:nvSpPr>
          <p:spPr>
            <a:xfrm>
              <a:off x="7764840" y="3489120"/>
              <a:ext cx="176760" cy="102600"/>
            </a:xfrm>
            <a:custGeom>
              <a:avLst/>
              <a:gdLst/>
              <a:ahLst/>
              <a:rect l="l" t="t" r="r" b="b"/>
              <a:pathLst>
                <a:path w="254367" h="147732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8" name="CustomShape 93"/>
            <p:cNvSpPr/>
            <p:nvPr/>
          </p:nvSpPr>
          <p:spPr>
            <a:xfrm>
              <a:off x="7820280" y="3493440"/>
              <a:ext cx="37080" cy="30960"/>
            </a:xfrm>
            <a:custGeom>
              <a:avLst/>
              <a:gdLst/>
              <a:ahLst/>
              <a:rect l="l" t="t" r="r" b="b"/>
              <a:pathLst>
                <a:path w="53706" h="44771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9" name="CustomShape 94"/>
            <p:cNvSpPr/>
            <p:nvPr/>
          </p:nvSpPr>
          <p:spPr>
            <a:xfrm>
              <a:off x="7876440" y="3290760"/>
              <a:ext cx="176400" cy="224640"/>
            </a:xfrm>
            <a:custGeom>
              <a:avLst/>
              <a:gdLst/>
              <a:ahLst/>
              <a:rect l="l" t="t" r="r" b="b"/>
              <a:pathLst>
                <a:path w="253611" h="322722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0" name="CustomShape 95"/>
            <p:cNvSpPr/>
            <p:nvPr/>
          </p:nvSpPr>
          <p:spPr>
            <a:xfrm>
              <a:off x="8009280" y="3279600"/>
              <a:ext cx="50400" cy="72000"/>
            </a:xfrm>
            <a:custGeom>
              <a:avLst/>
              <a:gdLst/>
              <a:ahLst/>
              <a:rect l="l" t="t" r="r" b="b"/>
              <a:pathLst>
                <a:path w="72720" h="103595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641" name="Group 96"/>
            <p:cNvGrpSpPr/>
            <p:nvPr/>
          </p:nvGrpSpPr>
          <p:grpSpPr>
            <a:xfrm>
              <a:off x="5848920" y="3224160"/>
              <a:ext cx="416880" cy="933840"/>
              <a:chOff x="5848920" y="3224160"/>
              <a:chExt cx="416880" cy="933840"/>
            </a:xfrm>
          </p:grpSpPr>
          <p:sp>
            <p:nvSpPr>
              <p:cNvPr id="642" name="CustomShape 97"/>
              <p:cNvSpPr/>
              <p:nvPr/>
            </p:nvSpPr>
            <p:spPr>
              <a:xfrm flipH="1">
                <a:off x="5848560" y="3377520"/>
                <a:ext cx="64440" cy="23292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3" name="CustomShape 98"/>
              <p:cNvSpPr/>
              <p:nvPr/>
            </p:nvSpPr>
            <p:spPr>
              <a:xfrm flipH="1">
                <a:off x="6020280" y="4104720"/>
                <a:ext cx="93960" cy="5328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4" name="CustomShape 99"/>
              <p:cNvSpPr/>
              <p:nvPr/>
            </p:nvSpPr>
            <p:spPr>
              <a:xfrm flipH="1">
                <a:off x="6021720" y="4113360"/>
                <a:ext cx="92520" cy="4428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5" name="CustomShape 100"/>
              <p:cNvSpPr/>
              <p:nvPr/>
            </p:nvSpPr>
            <p:spPr>
              <a:xfrm flipH="1">
                <a:off x="5904000" y="4044240"/>
                <a:ext cx="90720" cy="5112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6" name="CustomShape 101"/>
              <p:cNvSpPr/>
              <p:nvPr/>
            </p:nvSpPr>
            <p:spPr>
              <a:xfrm flipH="1">
                <a:off x="5905440" y="4052520"/>
                <a:ext cx="89280" cy="4248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7" name="CustomShape 102"/>
              <p:cNvSpPr/>
              <p:nvPr/>
            </p:nvSpPr>
            <p:spPr>
              <a:xfrm flipH="1">
                <a:off x="5875920" y="3561840"/>
                <a:ext cx="181080" cy="55872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8" name="CustomShape 103"/>
              <p:cNvSpPr/>
              <p:nvPr/>
            </p:nvSpPr>
            <p:spPr>
              <a:xfrm flipH="1">
                <a:off x="5875920" y="3561840"/>
                <a:ext cx="180360" cy="31212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9" name="CustomShape 104"/>
              <p:cNvSpPr/>
              <p:nvPr/>
            </p:nvSpPr>
            <p:spPr>
              <a:xfrm flipH="1">
                <a:off x="5898240" y="3224160"/>
                <a:ext cx="122040" cy="19692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0" name="CustomShape 105"/>
              <p:cNvSpPr/>
              <p:nvPr/>
            </p:nvSpPr>
            <p:spPr>
              <a:xfrm flipH="1">
                <a:off x="5848560" y="3399840"/>
                <a:ext cx="46440" cy="8280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1" name="CustomShape 106"/>
              <p:cNvSpPr/>
              <p:nvPr/>
            </p:nvSpPr>
            <p:spPr>
              <a:xfrm flipH="1">
                <a:off x="5880600" y="3375720"/>
                <a:ext cx="145800" cy="20844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2" name="CustomShape 107"/>
              <p:cNvSpPr/>
              <p:nvPr/>
            </p:nvSpPr>
            <p:spPr>
              <a:xfrm flipH="1">
                <a:off x="5985000" y="3418920"/>
                <a:ext cx="280800" cy="20196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3" name="CustomShape 108"/>
              <p:cNvSpPr/>
              <p:nvPr/>
            </p:nvSpPr>
            <p:spPr>
              <a:xfrm flipH="1">
                <a:off x="5980680" y="3407040"/>
                <a:ext cx="76320" cy="7956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4" name="CustomShape 109"/>
              <p:cNvSpPr/>
              <p:nvPr/>
            </p:nvSpPr>
            <p:spPr>
              <a:xfrm flipH="1">
                <a:off x="5872320" y="3224160"/>
                <a:ext cx="153000" cy="25020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F0D4A724-C00D-4705-8D26-F3F2FFDF1FEF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656" name="Google Shape;573;p15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TextShape 1"/>
          <p:cNvSpPr txBox="1"/>
          <p:nvPr/>
        </p:nvSpPr>
        <p:spPr>
          <a:xfrm>
            <a:off x="1085760" y="2031120"/>
            <a:ext cx="467640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Paginação da listagem de produtos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8" name="TextShape 2"/>
          <p:cNvSpPr txBox="1"/>
          <p:nvPr/>
        </p:nvSpPr>
        <p:spPr>
          <a:xfrm>
            <a:off x="1085760" y="3287880"/>
            <a:ext cx="4676400" cy="383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Verificar se a disposição dos produtos por paginação é mais atraente para o cliente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659" name="CustomShape 3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ffffff"/>
                </a:solidFill>
                <a:latin typeface="Barlow"/>
                <a:ea typeface="Barlow"/>
              </a:rPr>
              <a:t>2</a:t>
            </a:r>
            <a:endParaRPr b="0" lang="pt-BR" sz="3600" spc="-1" strike="noStrike">
              <a:latin typeface="Arial"/>
            </a:endParaRPr>
          </a:p>
        </p:txBody>
      </p:sp>
      <p:grpSp>
        <p:nvGrpSpPr>
          <p:cNvPr id="660" name="Group 4"/>
          <p:cNvGrpSpPr/>
          <p:nvPr/>
        </p:nvGrpSpPr>
        <p:grpSpPr>
          <a:xfrm>
            <a:off x="5434920" y="912600"/>
            <a:ext cx="3239280" cy="3318120"/>
            <a:chOff x="5434920" y="912600"/>
            <a:chExt cx="3239280" cy="3318120"/>
          </a:xfrm>
        </p:grpSpPr>
        <p:sp>
          <p:nvSpPr>
            <p:cNvPr id="661" name="CustomShape 5"/>
            <p:cNvSpPr/>
            <p:nvPr/>
          </p:nvSpPr>
          <p:spPr>
            <a:xfrm>
              <a:off x="5434920" y="2774160"/>
              <a:ext cx="952200" cy="550800"/>
            </a:xfrm>
            <a:custGeom>
              <a:avLst/>
              <a:gdLst/>
              <a:ahLst/>
              <a:rect l="l" t="t" r="r" b="b"/>
              <a:pathLst>
                <a:path w="1367464" h="791146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5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2" name="CustomShape 6"/>
            <p:cNvSpPr/>
            <p:nvPr/>
          </p:nvSpPr>
          <p:spPr>
            <a:xfrm>
              <a:off x="5640120" y="2866680"/>
              <a:ext cx="531000" cy="307080"/>
            </a:xfrm>
            <a:custGeom>
              <a:avLst/>
              <a:gdLst/>
              <a:ahLst/>
              <a:rect l="l" t="t" r="r" b="b"/>
              <a:pathLst>
                <a:path w="762723" h="441198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5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3" name="CustomShape 7"/>
            <p:cNvSpPr/>
            <p:nvPr/>
          </p:nvSpPr>
          <p:spPr>
            <a:xfrm>
              <a:off x="5827680" y="2921760"/>
              <a:ext cx="151200" cy="87480"/>
            </a:xfrm>
            <a:custGeom>
              <a:avLst/>
              <a:gdLst/>
              <a:ahLst/>
              <a:rect l="l" t="t" r="r" b="b"/>
              <a:pathLst>
                <a:path w="217486" h="12592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4" name="CustomShape 8"/>
            <p:cNvSpPr/>
            <p:nvPr/>
          </p:nvSpPr>
          <p:spPr>
            <a:xfrm>
              <a:off x="5833080" y="2383920"/>
              <a:ext cx="145440" cy="573480"/>
            </a:xfrm>
            <a:custGeom>
              <a:avLst/>
              <a:gdLst/>
              <a:ahLst/>
              <a:rect l="l" t="t" r="r" b="b"/>
              <a:pathLst>
                <a:path w="209121" h="823531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5" name="CustomShape 9"/>
            <p:cNvSpPr/>
            <p:nvPr/>
          </p:nvSpPr>
          <p:spPr>
            <a:xfrm>
              <a:off x="5826240" y="2302560"/>
              <a:ext cx="173880" cy="404280"/>
            </a:xfrm>
            <a:custGeom>
              <a:avLst/>
              <a:gdLst/>
              <a:ahLst/>
              <a:rect l="l" t="t" r="r" b="b"/>
              <a:pathLst>
                <a:path w="249895" h="580777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6" name="CustomShape 10"/>
            <p:cNvSpPr/>
            <p:nvPr/>
          </p:nvSpPr>
          <p:spPr>
            <a:xfrm>
              <a:off x="550692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1" h="625506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7" name="CustomShape 11"/>
            <p:cNvSpPr/>
            <p:nvPr/>
          </p:nvSpPr>
          <p:spPr>
            <a:xfrm>
              <a:off x="604368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0" h="625506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8" name="CustomShape 12"/>
            <p:cNvSpPr/>
            <p:nvPr/>
          </p:nvSpPr>
          <p:spPr>
            <a:xfrm>
              <a:off x="5815080" y="2295720"/>
              <a:ext cx="192240" cy="111240"/>
            </a:xfrm>
            <a:custGeom>
              <a:avLst/>
              <a:gdLst/>
              <a:ahLst/>
              <a:rect l="l" t="t" r="r" b="b"/>
              <a:pathLst>
                <a:path w="276610" h="16002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9" name="CustomShape 13"/>
            <p:cNvSpPr/>
            <p:nvPr/>
          </p:nvSpPr>
          <p:spPr>
            <a:xfrm>
              <a:off x="5765400" y="2245680"/>
              <a:ext cx="291600" cy="51840"/>
            </a:xfrm>
            <a:custGeom>
              <a:avLst/>
              <a:gdLst/>
              <a:ahLst/>
              <a:rect l="l" t="t" r="r" b="b"/>
              <a:pathLst>
                <a:path w="418908" h="74675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0" name="CustomShape 14"/>
            <p:cNvSpPr/>
            <p:nvPr/>
          </p:nvSpPr>
          <p:spPr>
            <a:xfrm>
              <a:off x="5765400" y="2211120"/>
              <a:ext cx="291960" cy="168840"/>
            </a:xfrm>
            <a:custGeom>
              <a:avLst/>
              <a:gdLst/>
              <a:ahLst/>
              <a:rect l="l" t="t" r="r" b="b"/>
              <a:pathLst>
                <a:path w="419383" h="242697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1" name="CustomShape 15"/>
            <p:cNvSpPr/>
            <p:nvPr/>
          </p:nvSpPr>
          <p:spPr>
            <a:xfrm>
              <a:off x="5732640" y="2116440"/>
              <a:ext cx="356040" cy="205920"/>
            </a:xfrm>
            <a:custGeom>
              <a:avLst/>
              <a:gdLst/>
              <a:ahLst/>
              <a:rect l="l" t="t" r="r" b="b"/>
              <a:pathLst>
                <a:path w="511777" h="296036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2" name="CustomShape 16"/>
            <p:cNvSpPr/>
            <p:nvPr/>
          </p:nvSpPr>
          <p:spPr>
            <a:xfrm>
              <a:off x="5721480" y="1200600"/>
              <a:ext cx="381600" cy="1072080"/>
            </a:xfrm>
            <a:custGeom>
              <a:avLst/>
              <a:gdLst/>
              <a:ahLst/>
              <a:rect l="l" t="t" r="r" b="b"/>
              <a:pathLst>
                <a:path w="548516" h="1538895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3" name="CustomShape 17"/>
            <p:cNvSpPr/>
            <p:nvPr/>
          </p:nvSpPr>
          <p:spPr>
            <a:xfrm>
              <a:off x="5844600" y="168264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4" name="CustomShape 18"/>
            <p:cNvSpPr/>
            <p:nvPr/>
          </p:nvSpPr>
          <p:spPr>
            <a:xfrm>
              <a:off x="5834520" y="1672560"/>
              <a:ext cx="154080" cy="154440"/>
            </a:xfrm>
            <a:custGeom>
              <a:avLst/>
              <a:gdLst/>
              <a:ahLst/>
              <a:rect l="l" t="t" r="r" b="b"/>
              <a:pathLst>
                <a:path w="221668" h="222122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5" name="CustomShape 19"/>
            <p:cNvSpPr/>
            <p:nvPr/>
          </p:nvSpPr>
          <p:spPr>
            <a:xfrm>
              <a:off x="5844600" y="148428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20"/>
            <p:cNvSpPr/>
            <p:nvPr/>
          </p:nvSpPr>
          <p:spPr>
            <a:xfrm>
              <a:off x="5834520" y="1474200"/>
              <a:ext cx="154080" cy="154440"/>
            </a:xfrm>
            <a:custGeom>
              <a:avLst/>
              <a:gdLst/>
              <a:ahLst/>
              <a:rect l="l" t="t" r="r" b="b"/>
              <a:pathLst>
                <a:path w="221858" h="222313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21"/>
            <p:cNvSpPr/>
            <p:nvPr/>
          </p:nvSpPr>
          <p:spPr>
            <a:xfrm>
              <a:off x="5720760" y="2169360"/>
              <a:ext cx="382320" cy="116640"/>
            </a:xfrm>
            <a:custGeom>
              <a:avLst/>
              <a:gdLst/>
              <a:ahLst/>
              <a:rect l="l" t="t" r="r" b="b"/>
              <a:pathLst>
                <a:path w="549324" h="167997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8" name="CustomShape 22"/>
            <p:cNvSpPr/>
            <p:nvPr/>
          </p:nvSpPr>
          <p:spPr>
            <a:xfrm>
              <a:off x="5720400" y="2207880"/>
              <a:ext cx="381960" cy="115200"/>
            </a:xfrm>
            <a:custGeom>
              <a:avLst/>
              <a:gdLst/>
              <a:ahLst/>
              <a:rect l="l" t="t" r="r" b="b"/>
              <a:pathLst>
                <a:path w="548753" h="165782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9" name="CustomShape 23"/>
            <p:cNvSpPr/>
            <p:nvPr/>
          </p:nvSpPr>
          <p:spPr>
            <a:xfrm>
              <a:off x="5722560" y="2139120"/>
              <a:ext cx="377640" cy="109800"/>
            </a:xfrm>
            <a:custGeom>
              <a:avLst/>
              <a:gdLst/>
              <a:ahLst/>
              <a:rect l="l" t="t" r="r" b="b"/>
              <a:pathLst>
                <a:path w="542765" h="158087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0" name="CustomShape 24"/>
            <p:cNvSpPr/>
            <p:nvPr/>
          </p:nvSpPr>
          <p:spPr>
            <a:xfrm>
              <a:off x="5824440" y="1200240"/>
              <a:ext cx="173520" cy="88200"/>
            </a:xfrm>
            <a:custGeom>
              <a:avLst/>
              <a:gdLst/>
              <a:ahLst/>
              <a:rect l="l" t="t" r="r" b="b"/>
              <a:pathLst>
                <a:path w="249519" h="126863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1" name="CustomShape 25"/>
            <p:cNvSpPr/>
            <p:nvPr/>
          </p:nvSpPr>
          <p:spPr>
            <a:xfrm>
              <a:off x="5897160" y="1933920"/>
              <a:ext cx="32760" cy="434520"/>
            </a:xfrm>
            <a:custGeom>
              <a:avLst/>
              <a:gdLst/>
              <a:ahLst/>
              <a:rect l="l" t="t" r="r" b="b"/>
              <a:pathLst>
                <a:path w="47432" h="623982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682" name="Group 26"/>
            <p:cNvGrpSpPr/>
            <p:nvPr/>
          </p:nvGrpSpPr>
          <p:grpSpPr>
            <a:xfrm>
              <a:off x="6662160" y="912600"/>
              <a:ext cx="2012040" cy="2718360"/>
              <a:chOff x="6662160" y="912600"/>
              <a:chExt cx="2012040" cy="2718360"/>
            </a:xfrm>
          </p:grpSpPr>
          <p:sp>
            <p:nvSpPr>
              <p:cNvPr id="683" name="CustomShape 27"/>
              <p:cNvSpPr/>
              <p:nvPr/>
            </p:nvSpPr>
            <p:spPr>
              <a:xfrm>
                <a:off x="7094160" y="302004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544" h="63091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4" name="CustomShape 28"/>
              <p:cNvSpPr/>
              <p:nvPr/>
            </p:nvSpPr>
            <p:spPr>
              <a:xfrm>
                <a:off x="7122240" y="30034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01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5" name="CustomShape 29"/>
              <p:cNvSpPr/>
              <p:nvPr/>
            </p:nvSpPr>
            <p:spPr>
              <a:xfrm>
                <a:off x="7859520" y="3269160"/>
                <a:ext cx="21960" cy="14400"/>
              </a:xfrm>
              <a:custGeom>
                <a:avLst/>
                <a:gdLst/>
                <a:ahLst/>
                <a:rect l="l" t="t" r="r" b="b"/>
                <a:pathLst>
                  <a:path w="32128" h="2105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6" name="CustomShape 30"/>
              <p:cNvSpPr/>
              <p:nvPr/>
            </p:nvSpPr>
            <p:spPr>
              <a:xfrm>
                <a:off x="7122240" y="3168720"/>
                <a:ext cx="22680" cy="14400"/>
              </a:xfrm>
              <a:custGeom>
                <a:avLst/>
                <a:gdLst/>
                <a:ahLst/>
                <a:rect l="l" t="t" r="r" b="b"/>
                <a:pathLst>
                  <a:path w="32984" h="21431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7" name="CustomShape 31"/>
              <p:cNvSpPr/>
              <p:nvPr/>
            </p:nvSpPr>
            <p:spPr>
              <a:xfrm>
                <a:off x="7122240" y="29890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49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8" name="CustomShape 32"/>
              <p:cNvSpPr/>
              <p:nvPr/>
            </p:nvSpPr>
            <p:spPr>
              <a:xfrm>
                <a:off x="7338960" y="2790360"/>
                <a:ext cx="542520" cy="478800"/>
              </a:xfrm>
              <a:custGeom>
                <a:avLst/>
                <a:gdLst/>
                <a:ahLst/>
                <a:rect l="l" t="t" r="r" b="b"/>
                <a:pathLst>
                  <a:path w="779547" h="687514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9" name="CustomShape 33"/>
              <p:cNvSpPr/>
              <p:nvPr/>
            </p:nvSpPr>
            <p:spPr>
              <a:xfrm>
                <a:off x="7860960" y="3252240"/>
                <a:ext cx="20880" cy="24840"/>
              </a:xfrm>
              <a:custGeom>
                <a:avLst/>
                <a:gdLst/>
                <a:ahLst/>
                <a:rect l="l" t="t" r="r" b="b"/>
                <a:pathLst>
                  <a:path w="30322" h="36004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0" name="CustomShape 34"/>
              <p:cNvSpPr/>
              <p:nvPr/>
            </p:nvSpPr>
            <p:spPr>
              <a:xfrm>
                <a:off x="7323480" y="2797560"/>
                <a:ext cx="543960" cy="479520"/>
              </a:xfrm>
              <a:custGeom>
                <a:avLst/>
                <a:gdLst/>
                <a:ahLst/>
                <a:rect l="l" t="t" r="r" b="b"/>
                <a:pathLst>
                  <a:path w="781258" h="688466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1" name="CustomShape 35"/>
              <p:cNvSpPr/>
              <p:nvPr/>
            </p:nvSpPr>
            <p:spPr>
              <a:xfrm>
                <a:off x="6682680" y="91260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545" h="3884751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2" name="CustomShape 36"/>
              <p:cNvSpPr/>
              <p:nvPr/>
            </p:nvSpPr>
            <p:spPr>
              <a:xfrm>
                <a:off x="8636040" y="3553920"/>
                <a:ext cx="20520" cy="74160"/>
              </a:xfrm>
              <a:custGeom>
                <a:avLst/>
                <a:gdLst/>
                <a:ahLst/>
                <a:rect l="l" t="t" r="r" b="b"/>
                <a:pathLst>
                  <a:path w="30132" h="106965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3" name="CustomShape 37"/>
              <p:cNvSpPr/>
              <p:nvPr/>
            </p:nvSpPr>
            <p:spPr>
              <a:xfrm>
                <a:off x="6679440" y="915480"/>
                <a:ext cx="50040" cy="21240"/>
              </a:xfrm>
              <a:custGeom>
                <a:avLst/>
                <a:gdLst/>
                <a:ahLst/>
                <a:rect l="l" t="t" r="r" b="b"/>
                <a:pathLst>
                  <a:path w="72337" h="31155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4" name="CustomShape 38"/>
              <p:cNvSpPr/>
              <p:nvPr/>
            </p:nvSpPr>
            <p:spPr>
              <a:xfrm>
                <a:off x="6665400" y="922680"/>
                <a:ext cx="1991160" cy="2706480"/>
              </a:xfrm>
              <a:custGeom>
                <a:avLst/>
                <a:gdLst/>
                <a:ahLst/>
                <a:rect l="l" t="t" r="r" b="b"/>
                <a:pathLst>
                  <a:path w="2859165" h="3884558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5" name="CustomShape 39"/>
              <p:cNvSpPr/>
              <p:nvPr/>
            </p:nvSpPr>
            <p:spPr>
              <a:xfrm>
                <a:off x="6662160" y="92448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260" h="3884554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6" name="CustomShape 40"/>
              <p:cNvSpPr/>
              <p:nvPr/>
            </p:nvSpPr>
            <p:spPr>
              <a:xfrm>
                <a:off x="6686640" y="956160"/>
                <a:ext cx="1941840" cy="2579400"/>
              </a:xfrm>
              <a:custGeom>
                <a:avLst/>
                <a:gdLst/>
                <a:ahLst/>
                <a:rect l="l" t="t" r="r" b="b"/>
                <a:pathLst>
                  <a:path w="2788159" h="370248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7" name="CustomShape 41"/>
              <p:cNvSpPr/>
              <p:nvPr/>
            </p:nvSpPr>
            <p:spPr>
              <a:xfrm>
                <a:off x="6821640" y="116028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13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8" name="CustomShape 42"/>
              <p:cNvSpPr/>
              <p:nvPr/>
            </p:nvSpPr>
            <p:spPr>
              <a:xfrm>
                <a:off x="6824160" y="12866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298" h="451951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9" name="CustomShape 43"/>
              <p:cNvSpPr/>
              <p:nvPr/>
            </p:nvSpPr>
            <p:spPr>
              <a:xfrm>
                <a:off x="6824160" y="13687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759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0" name="CustomShape 44"/>
              <p:cNvSpPr/>
              <p:nvPr/>
            </p:nvSpPr>
            <p:spPr>
              <a:xfrm>
                <a:off x="6824160" y="1450800"/>
                <a:ext cx="391320" cy="264600"/>
              </a:xfrm>
              <a:custGeom>
                <a:avLst/>
                <a:gdLst/>
                <a:ahLst/>
                <a:rect l="l" t="t" r="r" b="b"/>
                <a:pathLst>
                  <a:path w="562156" h="379997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1" name="CustomShape 45"/>
              <p:cNvSpPr/>
              <p:nvPr/>
            </p:nvSpPr>
            <p:spPr>
              <a:xfrm>
                <a:off x="6821640" y="202140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4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2" name="CustomShape 46"/>
              <p:cNvSpPr/>
              <p:nvPr/>
            </p:nvSpPr>
            <p:spPr>
              <a:xfrm>
                <a:off x="6824160" y="21481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519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3" name="CustomShape 47"/>
              <p:cNvSpPr/>
              <p:nvPr/>
            </p:nvSpPr>
            <p:spPr>
              <a:xfrm>
                <a:off x="6824160" y="22298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488" h="451826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4" name="CustomShape 48"/>
              <p:cNvSpPr/>
              <p:nvPr/>
            </p:nvSpPr>
            <p:spPr>
              <a:xfrm>
                <a:off x="6824160" y="2311920"/>
                <a:ext cx="391320" cy="264240"/>
              </a:xfrm>
              <a:custGeom>
                <a:avLst/>
                <a:gdLst/>
                <a:ahLst/>
                <a:rect l="l" t="t" r="r" b="b"/>
                <a:pathLst>
                  <a:path w="562156" h="37992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5" name="CustomShape 49"/>
              <p:cNvSpPr/>
              <p:nvPr/>
            </p:nvSpPr>
            <p:spPr>
              <a:xfrm>
                <a:off x="7612560" y="2504160"/>
                <a:ext cx="870840" cy="809640"/>
              </a:xfrm>
              <a:custGeom>
                <a:avLst/>
                <a:gdLst/>
                <a:ahLst/>
                <a:rect l="l" t="t" r="r" b="b"/>
                <a:pathLst>
                  <a:path w="1250451" h="1162368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6" name="CustomShape 50"/>
              <p:cNvSpPr/>
              <p:nvPr/>
            </p:nvSpPr>
            <p:spPr>
              <a:xfrm>
                <a:off x="6824520" y="1578240"/>
                <a:ext cx="614520" cy="716760"/>
              </a:xfrm>
              <a:custGeom>
                <a:avLst/>
                <a:gdLst/>
                <a:ahLst/>
                <a:rect l="l" t="t" r="r" b="b"/>
                <a:pathLst>
                  <a:path w="882682" h="1029375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7" name="CustomShape 51"/>
              <p:cNvSpPr/>
              <p:nvPr/>
            </p:nvSpPr>
            <p:spPr>
              <a:xfrm>
                <a:off x="7612560" y="2543400"/>
                <a:ext cx="870840" cy="770760"/>
              </a:xfrm>
              <a:custGeom>
                <a:avLst/>
                <a:gdLst/>
                <a:ahLst/>
                <a:rect l="l" t="t" r="r" b="b"/>
                <a:pathLst>
                  <a:path w="1250451" h="1106424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8" name="CustomShape 52"/>
              <p:cNvSpPr/>
              <p:nvPr/>
            </p:nvSpPr>
            <p:spPr>
              <a:xfrm>
                <a:off x="7954920" y="2535120"/>
                <a:ext cx="6120" cy="472680"/>
              </a:xfrm>
              <a:custGeom>
                <a:avLst/>
                <a:gdLst/>
                <a:ahLst/>
                <a:rect l="l" t="t" r="r" b="b"/>
                <a:pathLst>
                  <a:path w="9505" h="678751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9" name="CustomShape 53"/>
              <p:cNvSpPr/>
              <p:nvPr/>
            </p:nvSpPr>
            <p:spPr>
              <a:xfrm>
                <a:off x="8221320" y="2834280"/>
                <a:ext cx="6120" cy="327600"/>
              </a:xfrm>
              <a:custGeom>
                <a:avLst/>
                <a:gdLst/>
                <a:ahLst/>
                <a:rect l="l" t="t" r="r" b="b"/>
                <a:pathLst>
                  <a:path w="9505" h="470725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0" name="CustomShape 54"/>
              <p:cNvSpPr/>
              <p:nvPr/>
            </p:nvSpPr>
            <p:spPr>
              <a:xfrm>
                <a:off x="7612560" y="2504520"/>
                <a:ext cx="870840" cy="333720"/>
              </a:xfrm>
              <a:custGeom>
                <a:avLst/>
                <a:gdLst/>
                <a:ahLst/>
                <a:rect l="l" t="t" r="r" b="b"/>
                <a:pathLst>
                  <a:path w="1250451" h="479359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40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1" name="CustomShape 55"/>
              <p:cNvSpPr/>
              <p:nvPr/>
            </p:nvSpPr>
            <p:spPr>
              <a:xfrm rot="19797600">
                <a:off x="7938000" y="250596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2" name="CustomShape 56"/>
              <p:cNvSpPr/>
              <p:nvPr/>
            </p:nvSpPr>
            <p:spPr>
              <a:xfrm rot="19809600">
                <a:off x="8478360" y="267048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3" name="CustomShape 57"/>
              <p:cNvSpPr/>
              <p:nvPr/>
            </p:nvSpPr>
            <p:spPr>
              <a:xfrm rot="19809600">
                <a:off x="8215200" y="280692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4" name="CustomShape 58"/>
              <p:cNvSpPr/>
              <p:nvPr/>
            </p:nvSpPr>
            <p:spPr>
              <a:xfrm rot="19797600">
                <a:off x="7595640" y="252504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5" name="CustomShape 59"/>
              <p:cNvSpPr/>
              <p:nvPr/>
            </p:nvSpPr>
            <p:spPr>
              <a:xfrm>
                <a:off x="7591680" y="187560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705" h="316778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6" name="CustomShape 60"/>
              <p:cNvSpPr/>
              <p:nvPr/>
            </p:nvSpPr>
            <p:spPr>
              <a:xfrm>
                <a:off x="7674480" y="1744200"/>
                <a:ext cx="54360" cy="399600"/>
              </a:xfrm>
              <a:custGeom>
                <a:avLst/>
                <a:gdLst/>
                <a:ahLst/>
                <a:rect l="l" t="t" r="r" b="b"/>
                <a:pathLst>
                  <a:path w="78420" h="573928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7" name="CustomShape 61"/>
              <p:cNvSpPr/>
              <p:nvPr/>
            </p:nvSpPr>
            <p:spPr>
              <a:xfrm>
                <a:off x="7838640" y="1873440"/>
                <a:ext cx="54360" cy="365400"/>
              </a:xfrm>
              <a:custGeom>
                <a:avLst/>
                <a:gdLst/>
                <a:ahLst/>
                <a:rect l="l" t="t" r="r" b="b"/>
                <a:pathLst>
                  <a:path w="78420" h="52486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8" name="CustomShape 62"/>
              <p:cNvSpPr/>
              <p:nvPr/>
            </p:nvSpPr>
            <p:spPr>
              <a:xfrm>
                <a:off x="7920720" y="1975680"/>
                <a:ext cx="54360" cy="311040"/>
              </a:xfrm>
              <a:custGeom>
                <a:avLst/>
                <a:gdLst/>
                <a:ahLst/>
                <a:rect l="l" t="t" r="r" b="b"/>
                <a:pathLst>
                  <a:path w="78420" h="446687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9" name="CustomShape 63"/>
              <p:cNvSpPr/>
              <p:nvPr/>
            </p:nvSpPr>
            <p:spPr>
              <a:xfrm>
                <a:off x="8084520" y="22032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325" h="255777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0" name="CustomShape 64"/>
              <p:cNvSpPr/>
              <p:nvPr/>
            </p:nvSpPr>
            <p:spPr>
              <a:xfrm>
                <a:off x="8166960" y="1938600"/>
                <a:ext cx="54360" cy="489960"/>
              </a:xfrm>
              <a:custGeom>
                <a:avLst/>
                <a:gdLst/>
                <a:ahLst/>
                <a:rect l="l" t="t" r="r" b="b"/>
                <a:pathLst>
                  <a:path w="78420" h="703833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1" name="CustomShape 65"/>
              <p:cNvSpPr/>
              <p:nvPr/>
            </p:nvSpPr>
            <p:spPr>
              <a:xfrm>
                <a:off x="8367120" y="23670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420" h="255818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2" name="CustomShape 66"/>
              <p:cNvSpPr/>
              <p:nvPr/>
            </p:nvSpPr>
            <p:spPr>
              <a:xfrm>
                <a:off x="8449560" y="237204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420" h="316963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23" name="CustomShape 67"/>
            <p:cNvSpPr/>
            <p:nvPr/>
          </p:nvSpPr>
          <p:spPr>
            <a:xfrm>
              <a:off x="5811480" y="3865680"/>
              <a:ext cx="630720" cy="365040"/>
            </a:xfrm>
            <a:custGeom>
              <a:avLst/>
              <a:gdLst/>
              <a:ahLst/>
              <a:rect l="l" t="t" r="r" b="b"/>
              <a:pathLst>
                <a:path w="905825" h="524291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4" name="CustomShape 68"/>
            <p:cNvSpPr/>
            <p:nvPr/>
          </p:nvSpPr>
          <p:spPr>
            <a:xfrm>
              <a:off x="5942880" y="3519720"/>
              <a:ext cx="630720" cy="633960"/>
            </a:xfrm>
            <a:custGeom>
              <a:avLst/>
              <a:gdLst/>
              <a:ahLst/>
              <a:rect l="l" t="t" r="r" b="b"/>
              <a:pathLst>
                <a:path w="906089" h="910207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5" name="CustomShape 69"/>
            <p:cNvSpPr/>
            <p:nvPr/>
          </p:nvSpPr>
          <p:spPr>
            <a:xfrm>
              <a:off x="5942880" y="3421800"/>
              <a:ext cx="630360" cy="365040"/>
            </a:xfrm>
            <a:custGeom>
              <a:avLst/>
              <a:gdLst/>
              <a:ahLst/>
              <a:rect l="l" t="t" r="r" b="b"/>
              <a:pathLst>
                <a:path w="905566" h="524522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6" name="CustomShape 70"/>
            <p:cNvSpPr/>
            <p:nvPr/>
          </p:nvSpPr>
          <p:spPr>
            <a:xfrm>
              <a:off x="5942880" y="3372480"/>
              <a:ext cx="630720" cy="364680"/>
            </a:xfrm>
            <a:custGeom>
              <a:avLst/>
              <a:gdLst/>
              <a:ahLst/>
              <a:rect l="l" t="t" r="r" b="b"/>
              <a:pathLst>
                <a:path w="905825" h="524031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7" name="CustomShape 71"/>
            <p:cNvSpPr/>
            <p:nvPr/>
          </p:nvSpPr>
          <p:spPr>
            <a:xfrm>
              <a:off x="6104160" y="346500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8" name="CustomShape 72"/>
            <p:cNvSpPr/>
            <p:nvPr/>
          </p:nvSpPr>
          <p:spPr>
            <a:xfrm>
              <a:off x="6104160" y="344844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9" name="CustomShape 73"/>
            <p:cNvSpPr/>
            <p:nvPr/>
          </p:nvSpPr>
          <p:spPr>
            <a:xfrm>
              <a:off x="6217200" y="3528720"/>
              <a:ext cx="90000" cy="51840"/>
            </a:xfrm>
            <a:custGeom>
              <a:avLst/>
              <a:gdLst/>
              <a:ahLst/>
              <a:rect l="l" t="t" r="r" b="b"/>
              <a:pathLst>
                <a:path w="129623" h="74995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0" name="CustomShape 74"/>
            <p:cNvSpPr/>
            <p:nvPr/>
          </p:nvSpPr>
          <p:spPr>
            <a:xfrm>
              <a:off x="6218640" y="3540240"/>
              <a:ext cx="87480" cy="40680"/>
            </a:xfrm>
            <a:custGeom>
              <a:avLst/>
              <a:gdLst/>
              <a:ahLst/>
              <a:rect l="l" t="t" r="r" b="b"/>
              <a:pathLst>
                <a:path w="126148" h="58707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1" name="CustomShape 75"/>
            <p:cNvSpPr/>
            <p:nvPr/>
          </p:nvSpPr>
          <p:spPr>
            <a:xfrm>
              <a:off x="6322320" y="359352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2" name="CustomShape 76"/>
            <p:cNvSpPr/>
            <p:nvPr/>
          </p:nvSpPr>
          <p:spPr>
            <a:xfrm>
              <a:off x="6322320" y="357696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3" name="CustomShape 77"/>
            <p:cNvSpPr/>
            <p:nvPr/>
          </p:nvSpPr>
          <p:spPr>
            <a:xfrm>
              <a:off x="7805160" y="3941280"/>
              <a:ext cx="325800" cy="188280"/>
            </a:xfrm>
            <a:custGeom>
              <a:avLst/>
              <a:gdLst/>
              <a:ahLst/>
              <a:rect l="l" t="t" r="r" b="b"/>
              <a:pathLst>
                <a:path w="468241" h="270891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4" name="CustomShape 78"/>
            <p:cNvSpPr/>
            <p:nvPr/>
          </p:nvSpPr>
          <p:spPr>
            <a:xfrm>
              <a:off x="7907400" y="3116880"/>
              <a:ext cx="169200" cy="248040"/>
            </a:xfrm>
            <a:custGeom>
              <a:avLst/>
              <a:gdLst/>
              <a:ahLst/>
              <a:rect l="l" t="t" r="r" b="b"/>
              <a:pathLst>
                <a:path w="243195" h="356577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5" name="CustomShape 79"/>
            <p:cNvSpPr/>
            <p:nvPr/>
          </p:nvSpPr>
          <p:spPr>
            <a:xfrm>
              <a:off x="7920000" y="3114360"/>
              <a:ext cx="80640" cy="100080"/>
            </a:xfrm>
            <a:custGeom>
              <a:avLst/>
              <a:gdLst/>
              <a:ahLst/>
              <a:rect l="l" t="t" r="r" b="b"/>
              <a:pathLst>
                <a:path w="116085" h="143945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6" name="CustomShape 80"/>
            <p:cNvSpPr/>
            <p:nvPr/>
          </p:nvSpPr>
          <p:spPr>
            <a:xfrm>
              <a:off x="7935840" y="3223440"/>
              <a:ext cx="99720" cy="111960"/>
            </a:xfrm>
            <a:custGeom>
              <a:avLst/>
              <a:gdLst/>
              <a:ahLst/>
              <a:rect l="l" t="t" r="r" b="b"/>
              <a:pathLst>
                <a:path w="143677" h="161015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7" name="CustomShape 81"/>
            <p:cNvSpPr/>
            <p:nvPr/>
          </p:nvSpPr>
          <p:spPr>
            <a:xfrm>
              <a:off x="7844400" y="3305160"/>
              <a:ext cx="84600" cy="197640"/>
            </a:xfrm>
            <a:custGeom>
              <a:avLst/>
              <a:gdLst/>
              <a:ahLst/>
              <a:rect l="l" t="t" r="r" b="b"/>
              <a:pathLst>
                <a:path w="121787" h="284211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8" name="CustomShape 82"/>
            <p:cNvSpPr/>
            <p:nvPr/>
          </p:nvSpPr>
          <p:spPr>
            <a:xfrm>
              <a:off x="7907040" y="3260160"/>
              <a:ext cx="145440" cy="167760"/>
            </a:xfrm>
            <a:custGeom>
              <a:avLst/>
              <a:gdLst/>
              <a:ahLst/>
              <a:rect l="l" t="t" r="r" b="b"/>
              <a:pathLst>
                <a:path w="209320" h="241045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9" name="CustomShape 83"/>
            <p:cNvSpPr/>
            <p:nvPr/>
          </p:nvSpPr>
          <p:spPr>
            <a:xfrm>
              <a:off x="7932960" y="3122640"/>
              <a:ext cx="106920" cy="132120"/>
            </a:xfrm>
            <a:custGeom>
              <a:avLst/>
              <a:gdLst/>
              <a:ahLst/>
              <a:rect l="l" t="t" r="r" b="b"/>
              <a:pathLst>
                <a:path w="154042" h="19025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0" name="CustomShape 84"/>
            <p:cNvSpPr/>
            <p:nvPr/>
          </p:nvSpPr>
          <p:spPr>
            <a:xfrm>
              <a:off x="7937280" y="3121920"/>
              <a:ext cx="107280" cy="101520"/>
            </a:xfrm>
            <a:custGeom>
              <a:avLst/>
              <a:gdLst/>
              <a:ahLst/>
              <a:rect l="l" t="t" r="r" b="b"/>
              <a:pathLst>
                <a:path w="154704" h="145954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1" name="CustomShape 85"/>
            <p:cNvSpPr/>
            <p:nvPr/>
          </p:nvSpPr>
          <p:spPr>
            <a:xfrm>
              <a:off x="7955280" y="4003200"/>
              <a:ext cx="84240" cy="64440"/>
            </a:xfrm>
            <a:custGeom>
              <a:avLst/>
              <a:gdLst/>
              <a:ahLst/>
              <a:rect l="l" t="t" r="r" b="b"/>
              <a:pathLst>
                <a:path w="121626" h="93085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2" name="CustomShape 86"/>
            <p:cNvSpPr/>
            <p:nvPr/>
          </p:nvSpPr>
          <p:spPr>
            <a:xfrm>
              <a:off x="7955280" y="4024080"/>
              <a:ext cx="83880" cy="43920"/>
            </a:xfrm>
            <a:custGeom>
              <a:avLst/>
              <a:gdLst/>
              <a:ahLst/>
              <a:rect l="l" t="t" r="r" b="b"/>
              <a:pathLst>
                <a:path w="121131" h="63346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3" name="CustomShape 87"/>
            <p:cNvSpPr/>
            <p:nvPr/>
          </p:nvSpPr>
          <p:spPr>
            <a:xfrm>
              <a:off x="7890840" y="3988800"/>
              <a:ext cx="77400" cy="59760"/>
            </a:xfrm>
            <a:custGeom>
              <a:avLst/>
              <a:gdLst/>
              <a:ahLst/>
              <a:rect l="l" t="t" r="r" b="b"/>
              <a:pathLst>
                <a:path w="111395" h="86487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4" name="CustomShape 88"/>
            <p:cNvSpPr/>
            <p:nvPr/>
          </p:nvSpPr>
          <p:spPr>
            <a:xfrm>
              <a:off x="7891200" y="4008960"/>
              <a:ext cx="77040" cy="39960"/>
            </a:xfrm>
            <a:custGeom>
              <a:avLst/>
              <a:gdLst/>
              <a:ahLst/>
              <a:rect l="l" t="t" r="r" b="b"/>
              <a:pathLst>
                <a:path w="110894" h="58013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5" name="CustomShape 89"/>
            <p:cNvSpPr/>
            <p:nvPr/>
          </p:nvSpPr>
          <p:spPr>
            <a:xfrm>
              <a:off x="7903080" y="3428640"/>
              <a:ext cx="165240" cy="580320"/>
            </a:xfrm>
            <a:custGeom>
              <a:avLst/>
              <a:gdLst/>
              <a:ahLst/>
              <a:rect l="l" t="t" r="r" b="b"/>
              <a:pathLst>
                <a:path w="237954" h="833275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6" name="CustomShape 90"/>
            <p:cNvSpPr/>
            <p:nvPr/>
          </p:nvSpPr>
          <p:spPr>
            <a:xfrm>
              <a:off x="7896240" y="3414600"/>
              <a:ext cx="176400" cy="385560"/>
            </a:xfrm>
            <a:custGeom>
              <a:avLst/>
              <a:gdLst/>
              <a:ahLst/>
              <a:rect l="l" t="t" r="r" b="b"/>
              <a:pathLst>
                <a:path w="253612" h="553963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7" name="CustomShape 91"/>
            <p:cNvSpPr/>
            <p:nvPr/>
          </p:nvSpPr>
          <p:spPr>
            <a:xfrm>
              <a:off x="7902360" y="3260160"/>
              <a:ext cx="48960" cy="51480"/>
            </a:xfrm>
            <a:custGeom>
              <a:avLst/>
              <a:gdLst/>
              <a:ahLst/>
              <a:rect l="l" t="t" r="r" b="b"/>
              <a:pathLst>
                <a:path w="71005" h="7460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8" name="CustomShape 92"/>
            <p:cNvSpPr/>
            <p:nvPr/>
          </p:nvSpPr>
          <p:spPr>
            <a:xfrm>
              <a:off x="7764840" y="3489120"/>
              <a:ext cx="176760" cy="102600"/>
            </a:xfrm>
            <a:custGeom>
              <a:avLst/>
              <a:gdLst/>
              <a:ahLst/>
              <a:rect l="l" t="t" r="r" b="b"/>
              <a:pathLst>
                <a:path w="254367" h="147732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9" name="CustomShape 93"/>
            <p:cNvSpPr/>
            <p:nvPr/>
          </p:nvSpPr>
          <p:spPr>
            <a:xfrm>
              <a:off x="7820280" y="3493440"/>
              <a:ext cx="37080" cy="30960"/>
            </a:xfrm>
            <a:custGeom>
              <a:avLst/>
              <a:gdLst/>
              <a:ahLst/>
              <a:rect l="l" t="t" r="r" b="b"/>
              <a:pathLst>
                <a:path w="53706" h="44771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0" name="CustomShape 94"/>
            <p:cNvSpPr/>
            <p:nvPr/>
          </p:nvSpPr>
          <p:spPr>
            <a:xfrm>
              <a:off x="7876440" y="3290760"/>
              <a:ext cx="176400" cy="224640"/>
            </a:xfrm>
            <a:custGeom>
              <a:avLst/>
              <a:gdLst/>
              <a:ahLst/>
              <a:rect l="l" t="t" r="r" b="b"/>
              <a:pathLst>
                <a:path w="253611" h="322722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1" name="CustomShape 95"/>
            <p:cNvSpPr/>
            <p:nvPr/>
          </p:nvSpPr>
          <p:spPr>
            <a:xfrm>
              <a:off x="8009280" y="3279600"/>
              <a:ext cx="50400" cy="72000"/>
            </a:xfrm>
            <a:custGeom>
              <a:avLst/>
              <a:gdLst/>
              <a:ahLst/>
              <a:rect l="l" t="t" r="r" b="b"/>
              <a:pathLst>
                <a:path w="72720" h="103595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752" name="Group 96"/>
            <p:cNvGrpSpPr/>
            <p:nvPr/>
          </p:nvGrpSpPr>
          <p:grpSpPr>
            <a:xfrm>
              <a:off x="5848920" y="3224160"/>
              <a:ext cx="416880" cy="933840"/>
              <a:chOff x="5848920" y="3224160"/>
              <a:chExt cx="416880" cy="933840"/>
            </a:xfrm>
          </p:grpSpPr>
          <p:sp>
            <p:nvSpPr>
              <p:cNvPr id="753" name="CustomShape 97"/>
              <p:cNvSpPr/>
              <p:nvPr/>
            </p:nvSpPr>
            <p:spPr>
              <a:xfrm flipH="1">
                <a:off x="5848560" y="3377520"/>
                <a:ext cx="64440" cy="23292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4" name="CustomShape 98"/>
              <p:cNvSpPr/>
              <p:nvPr/>
            </p:nvSpPr>
            <p:spPr>
              <a:xfrm flipH="1">
                <a:off x="6020280" y="4104720"/>
                <a:ext cx="93960" cy="5328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5" name="CustomShape 99"/>
              <p:cNvSpPr/>
              <p:nvPr/>
            </p:nvSpPr>
            <p:spPr>
              <a:xfrm flipH="1">
                <a:off x="6021720" y="4113360"/>
                <a:ext cx="92520" cy="4428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6" name="CustomShape 100"/>
              <p:cNvSpPr/>
              <p:nvPr/>
            </p:nvSpPr>
            <p:spPr>
              <a:xfrm flipH="1">
                <a:off x="5904000" y="4044240"/>
                <a:ext cx="90720" cy="5112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7" name="CustomShape 101"/>
              <p:cNvSpPr/>
              <p:nvPr/>
            </p:nvSpPr>
            <p:spPr>
              <a:xfrm flipH="1">
                <a:off x="5905440" y="4052520"/>
                <a:ext cx="89280" cy="4248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8" name="CustomShape 102"/>
              <p:cNvSpPr/>
              <p:nvPr/>
            </p:nvSpPr>
            <p:spPr>
              <a:xfrm flipH="1">
                <a:off x="5875920" y="3561840"/>
                <a:ext cx="181080" cy="55872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9" name="CustomShape 103"/>
              <p:cNvSpPr/>
              <p:nvPr/>
            </p:nvSpPr>
            <p:spPr>
              <a:xfrm flipH="1">
                <a:off x="5875920" y="3561840"/>
                <a:ext cx="180360" cy="31212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0" name="CustomShape 104"/>
              <p:cNvSpPr/>
              <p:nvPr/>
            </p:nvSpPr>
            <p:spPr>
              <a:xfrm flipH="1">
                <a:off x="5898240" y="3224160"/>
                <a:ext cx="122040" cy="19692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1" name="CustomShape 105"/>
              <p:cNvSpPr/>
              <p:nvPr/>
            </p:nvSpPr>
            <p:spPr>
              <a:xfrm flipH="1">
                <a:off x="5848560" y="3399840"/>
                <a:ext cx="46440" cy="8280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2" name="CustomShape 106"/>
              <p:cNvSpPr/>
              <p:nvPr/>
            </p:nvSpPr>
            <p:spPr>
              <a:xfrm flipH="1">
                <a:off x="5880600" y="3375720"/>
                <a:ext cx="145800" cy="20844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3" name="CustomShape 107"/>
              <p:cNvSpPr/>
              <p:nvPr/>
            </p:nvSpPr>
            <p:spPr>
              <a:xfrm flipH="1">
                <a:off x="5985000" y="3418920"/>
                <a:ext cx="280800" cy="20196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4" name="CustomShape 108"/>
              <p:cNvSpPr/>
              <p:nvPr/>
            </p:nvSpPr>
            <p:spPr>
              <a:xfrm flipH="1">
                <a:off x="5980680" y="3407040"/>
                <a:ext cx="76320" cy="7956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5" name="CustomShape 109"/>
              <p:cNvSpPr/>
              <p:nvPr/>
            </p:nvSpPr>
            <p:spPr>
              <a:xfrm flipH="1">
                <a:off x="5872320" y="3224160"/>
                <a:ext cx="153000" cy="25020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66" name="CustomShape 110"/>
          <p:cNvSpPr/>
          <p:nvPr/>
        </p:nvSpPr>
        <p:spPr>
          <a:xfrm>
            <a:off x="8334720" y="4454640"/>
            <a:ext cx="339480" cy="339480"/>
          </a:xfrm>
          <a:custGeom>
            <a:avLst/>
            <a:gdLst/>
            <a:ahLst/>
            <a:rect l="l" t="t" r="r" b="b"/>
            <a:pathLst>
              <a:path w="16266" h="16267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AF8933B-15E1-45D5-850C-598CC43D1231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768" name="Google Shape;693;p17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TextShape 1"/>
          <p:cNvSpPr txBox="1"/>
          <p:nvPr/>
        </p:nvSpPr>
        <p:spPr>
          <a:xfrm>
            <a:off x="1085760" y="2031120"/>
            <a:ext cx="467640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</a:pPr>
            <a:r>
              <a:rPr b="0" lang="pt-BR" sz="4800" spc="-1" strike="noStrike">
                <a:solidFill>
                  <a:srgbClr val="007bb9"/>
                </a:solidFill>
                <a:latin typeface="Raleway SemiBold"/>
                <a:ea typeface="Raleway SemiBold"/>
              </a:rPr>
              <a:t>Filtro por categorias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TextShape 2"/>
          <p:cNvSpPr txBox="1"/>
          <p:nvPr/>
        </p:nvSpPr>
        <p:spPr>
          <a:xfrm>
            <a:off x="1085760" y="3287880"/>
            <a:ext cx="4676400" cy="383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</a:pPr>
            <a:r>
              <a:rPr b="0" lang="pt-BR" sz="2000" spc="-1" strike="noStrike">
                <a:solidFill>
                  <a:srgbClr val="757b89"/>
                </a:solidFill>
                <a:latin typeface="Barlow Light"/>
                <a:ea typeface="Barlow Light"/>
              </a:rPr>
              <a:t>Tornar mais amigável o acesso do usuário às categorias mais relevantes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771" name="CustomShape 3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ffffff"/>
                </a:solidFill>
                <a:latin typeface="Barlow"/>
                <a:ea typeface="Barlow"/>
              </a:rPr>
              <a:t>3</a:t>
            </a:r>
            <a:endParaRPr b="0" lang="pt-BR" sz="3600" spc="-1" strike="noStrike">
              <a:latin typeface="Arial"/>
            </a:endParaRPr>
          </a:p>
        </p:txBody>
      </p:sp>
      <p:grpSp>
        <p:nvGrpSpPr>
          <p:cNvPr id="772" name="Group 4"/>
          <p:cNvGrpSpPr/>
          <p:nvPr/>
        </p:nvGrpSpPr>
        <p:grpSpPr>
          <a:xfrm>
            <a:off x="5434920" y="912600"/>
            <a:ext cx="3239280" cy="3318120"/>
            <a:chOff x="5434920" y="912600"/>
            <a:chExt cx="3239280" cy="3318120"/>
          </a:xfrm>
        </p:grpSpPr>
        <p:sp>
          <p:nvSpPr>
            <p:cNvPr id="773" name="CustomShape 5"/>
            <p:cNvSpPr/>
            <p:nvPr/>
          </p:nvSpPr>
          <p:spPr>
            <a:xfrm>
              <a:off x="5434920" y="2774160"/>
              <a:ext cx="952200" cy="550800"/>
            </a:xfrm>
            <a:custGeom>
              <a:avLst/>
              <a:gdLst/>
              <a:ahLst/>
              <a:rect l="l" t="t" r="r" b="b"/>
              <a:pathLst>
                <a:path w="1367464" h="791146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5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4" name="CustomShape 6"/>
            <p:cNvSpPr/>
            <p:nvPr/>
          </p:nvSpPr>
          <p:spPr>
            <a:xfrm>
              <a:off x="5640120" y="2866680"/>
              <a:ext cx="531000" cy="307080"/>
            </a:xfrm>
            <a:custGeom>
              <a:avLst/>
              <a:gdLst/>
              <a:ahLst/>
              <a:rect l="l" t="t" r="r" b="b"/>
              <a:pathLst>
                <a:path w="762723" h="441198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5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5" name="CustomShape 7"/>
            <p:cNvSpPr/>
            <p:nvPr/>
          </p:nvSpPr>
          <p:spPr>
            <a:xfrm>
              <a:off x="5827680" y="2921760"/>
              <a:ext cx="151200" cy="87480"/>
            </a:xfrm>
            <a:custGeom>
              <a:avLst/>
              <a:gdLst/>
              <a:ahLst/>
              <a:rect l="l" t="t" r="r" b="b"/>
              <a:pathLst>
                <a:path w="217486" h="12592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6" name="CustomShape 8"/>
            <p:cNvSpPr/>
            <p:nvPr/>
          </p:nvSpPr>
          <p:spPr>
            <a:xfrm>
              <a:off x="5833080" y="2383920"/>
              <a:ext cx="145440" cy="573480"/>
            </a:xfrm>
            <a:custGeom>
              <a:avLst/>
              <a:gdLst/>
              <a:ahLst/>
              <a:rect l="l" t="t" r="r" b="b"/>
              <a:pathLst>
                <a:path w="209121" h="823531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7" name="CustomShape 9"/>
            <p:cNvSpPr/>
            <p:nvPr/>
          </p:nvSpPr>
          <p:spPr>
            <a:xfrm>
              <a:off x="5826240" y="2302560"/>
              <a:ext cx="173880" cy="404280"/>
            </a:xfrm>
            <a:custGeom>
              <a:avLst/>
              <a:gdLst/>
              <a:ahLst/>
              <a:rect l="l" t="t" r="r" b="b"/>
              <a:pathLst>
                <a:path w="249895" h="580777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8" name="CustomShape 10"/>
            <p:cNvSpPr/>
            <p:nvPr/>
          </p:nvSpPr>
          <p:spPr>
            <a:xfrm>
              <a:off x="550692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1" h="625506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9" name="CustomShape 11"/>
            <p:cNvSpPr/>
            <p:nvPr/>
          </p:nvSpPr>
          <p:spPr>
            <a:xfrm>
              <a:off x="6043680" y="1933200"/>
              <a:ext cx="276840" cy="435600"/>
            </a:xfrm>
            <a:custGeom>
              <a:avLst/>
              <a:gdLst/>
              <a:ahLst/>
              <a:rect l="l" t="t" r="r" b="b"/>
              <a:pathLst>
                <a:path w="397710" h="625506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0" name="CustomShape 12"/>
            <p:cNvSpPr/>
            <p:nvPr/>
          </p:nvSpPr>
          <p:spPr>
            <a:xfrm>
              <a:off x="5815080" y="2295720"/>
              <a:ext cx="192240" cy="111240"/>
            </a:xfrm>
            <a:custGeom>
              <a:avLst/>
              <a:gdLst/>
              <a:ahLst/>
              <a:rect l="l" t="t" r="r" b="b"/>
              <a:pathLst>
                <a:path w="276610" h="16002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1" name="CustomShape 13"/>
            <p:cNvSpPr/>
            <p:nvPr/>
          </p:nvSpPr>
          <p:spPr>
            <a:xfrm>
              <a:off x="5765400" y="2245680"/>
              <a:ext cx="291600" cy="51840"/>
            </a:xfrm>
            <a:custGeom>
              <a:avLst/>
              <a:gdLst/>
              <a:ahLst/>
              <a:rect l="l" t="t" r="r" b="b"/>
              <a:pathLst>
                <a:path w="418908" h="74675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2" name="CustomShape 14"/>
            <p:cNvSpPr/>
            <p:nvPr/>
          </p:nvSpPr>
          <p:spPr>
            <a:xfrm>
              <a:off x="5765400" y="2211120"/>
              <a:ext cx="291960" cy="168840"/>
            </a:xfrm>
            <a:custGeom>
              <a:avLst/>
              <a:gdLst/>
              <a:ahLst/>
              <a:rect l="l" t="t" r="r" b="b"/>
              <a:pathLst>
                <a:path w="419383" h="242697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3" name="CustomShape 15"/>
            <p:cNvSpPr/>
            <p:nvPr/>
          </p:nvSpPr>
          <p:spPr>
            <a:xfrm>
              <a:off x="5732640" y="2116440"/>
              <a:ext cx="356040" cy="205920"/>
            </a:xfrm>
            <a:custGeom>
              <a:avLst/>
              <a:gdLst/>
              <a:ahLst/>
              <a:rect l="l" t="t" r="r" b="b"/>
              <a:pathLst>
                <a:path w="511777" h="296036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4" name="CustomShape 16"/>
            <p:cNvSpPr/>
            <p:nvPr/>
          </p:nvSpPr>
          <p:spPr>
            <a:xfrm>
              <a:off x="5721480" y="1200600"/>
              <a:ext cx="381600" cy="1072080"/>
            </a:xfrm>
            <a:custGeom>
              <a:avLst/>
              <a:gdLst/>
              <a:ahLst/>
              <a:rect l="l" t="t" r="r" b="b"/>
              <a:pathLst>
                <a:path w="548516" h="1538895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5" name="CustomShape 17"/>
            <p:cNvSpPr/>
            <p:nvPr/>
          </p:nvSpPr>
          <p:spPr>
            <a:xfrm>
              <a:off x="5844600" y="168264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6" name="CustomShape 18"/>
            <p:cNvSpPr/>
            <p:nvPr/>
          </p:nvSpPr>
          <p:spPr>
            <a:xfrm>
              <a:off x="5834520" y="1672560"/>
              <a:ext cx="154080" cy="154440"/>
            </a:xfrm>
            <a:custGeom>
              <a:avLst/>
              <a:gdLst/>
              <a:ahLst/>
              <a:rect l="l" t="t" r="r" b="b"/>
              <a:pathLst>
                <a:path w="221668" h="222122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7" name="CustomShape 19"/>
            <p:cNvSpPr/>
            <p:nvPr/>
          </p:nvSpPr>
          <p:spPr>
            <a:xfrm>
              <a:off x="5844600" y="1484280"/>
              <a:ext cx="134280" cy="134640"/>
            </a:xfrm>
            <a:custGeom>
              <a:avLst/>
              <a:gdLst/>
              <a:ahLst/>
              <a:rect l="l" t="t" r="r" b="b"/>
              <a:pathLst>
                <a:path w="193342" h="193738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8" name="CustomShape 20"/>
            <p:cNvSpPr/>
            <p:nvPr/>
          </p:nvSpPr>
          <p:spPr>
            <a:xfrm>
              <a:off x="5834520" y="1474200"/>
              <a:ext cx="154080" cy="154440"/>
            </a:xfrm>
            <a:custGeom>
              <a:avLst/>
              <a:gdLst/>
              <a:ahLst/>
              <a:rect l="l" t="t" r="r" b="b"/>
              <a:pathLst>
                <a:path w="221858" h="222313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9" name="CustomShape 21"/>
            <p:cNvSpPr/>
            <p:nvPr/>
          </p:nvSpPr>
          <p:spPr>
            <a:xfrm>
              <a:off x="5720760" y="2169360"/>
              <a:ext cx="382320" cy="116640"/>
            </a:xfrm>
            <a:custGeom>
              <a:avLst/>
              <a:gdLst/>
              <a:ahLst/>
              <a:rect l="l" t="t" r="r" b="b"/>
              <a:pathLst>
                <a:path w="549324" h="167997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0" name="CustomShape 22"/>
            <p:cNvSpPr/>
            <p:nvPr/>
          </p:nvSpPr>
          <p:spPr>
            <a:xfrm>
              <a:off x="5720400" y="2207880"/>
              <a:ext cx="381960" cy="115200"/>
            </a:xfrm>
            <a:custGeom>
              <a:avLst/>
              <a:gdLst/>
              <a:ahLst/>
              <a:rect l="l" t="t" r="r" b="b"/>
              <a:pathLst>
                <a:path w="548753" h="165782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1" name="CustomShape 23"/>
            <p:cNvSpPr/>
            <p:nvPr/>
          </p:nvSpPr>
          <p:spPr>
            <a:xfrm>
              <a:off x="5722560" y="2139120"/>
              <a:ext cx="377640" cy="109800"/>
            </a:xfrm>
            <a:custGeom>
              <a:avLst/>
              <a:gdLst/>
              <a:ahLst/>
              <a:rect l="l" t="t" r="r" b="b"/>
              <a:pathLst>
                <a:path w="542765" h="158087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2" name="CustomShape 24"/>
            <p:cNvSpPr/>
            <p:nvPr/>
          </p:nvSpPr>
          <p:spPr>
            <a:xfrm>
              <a:off x="5824440" y="1200240"/>
              <a:ext cx="173520" cy="88200"/>
            </a:xfrm>
            <a:custGeom>
              <a:avLst/>
              <a:gdLst/>
              <a:ahLst/>
              <a:rect l="l" t="t" r="r" b="b"/>
              <a:pathLst>
                <a:path w="249519" h="126863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3" name="CustomShape 25"/>
            <p:cNvSpPr/>
            <p:nvPr/>
          </p:nvSpPr>
          <p:spPr>
            <a:xfrm>
              <a:off x="5897160" y="1933920"/>
              <a:ext cx="32760" cy="434520"/>
            </a:xfrm>
            <a:custGeom>
              <a:avLst/>
              <a:gdLst/>
              <a:ahLst/>
              <a:rect l="l" t="t" r="r" b="b"/>
              <a:pathLst>
                <a:path w="47432" h="623982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794" name="Group 26"/>
            <p:cNvGrpSpPr/>
            <p:nvPr/>
          </p:nvGrpSpPr>
          <p:grpSpPr>
            <a:xfrm>
              <a:off x="6662160" y="912600"/>
              <a:ext cx="2012040" cy="2718360"/>
              <a:chOff x="6662160" y="912600"/>
              <a:chExt cx="2012040" cy="2718360"/>
            </a:xfrm>
          </p:grpSpPr>
          <p:sp>
            <p:nvSpPr>
              <p:cNvPr id="795" name="CustomShape 27"/>
              <p:cNvSpPr/>
              <p:nvPr/>
            </p:nvSpPr>
            <p:spPr>
              <a:xfrm>
                <a:off x="7094160" y="302004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544" h="63091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6" name="CustomShape 28"/>
              <p:cNvSpPr/>
              <p:nvPr/>
            </p:nvSpPr>
            <p:spPr>
              <a:xfrm>
                <a:off x="7122240" y="30034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01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7" name="CustomShape 29"/>
              <p:cNvSpPr/>
              <p:nvPr/>
            </p:nvSpPr>
            <p:spPr>
              <a:xfrm>
                <a:off x="7859520" y="3269160"/>
                <a:ext cx="21960" cy="14400"/>
              </a:xfrm>
              <a:custGeom>
                <a:avLst/>
                <a:gdLst/>
                <a:ahLst/>
                <a:rect l="l" t="t" r="r" b="b"/>
                <a:pathLst>
                  <a:path w="32128" h="2105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8" name="CustomShape 30"/>
              <p:cNvSpPr/>
              <p:nvPr/>
            </p:nvSpPr>
            <p:spPr>
              <a:xfrm>
                <a:off x="7122240" y="3168720"/>
                <a:ext cx="22680" cy="14400"/>
              </a:xfrm>
              <a:custGeom>
                <a:avLst/>
                <a:gdLst/>
                <a:ahLst/>
                <a:rect l="l" t="t" r="r" b="b"/>
                <a:pathLst>
                  <a:path w="32984" h="21431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9" name="CustomShape 31"/>
              <p:cNvSpPr/>
              <p:nvPr/>
            </p:nvSpPr>
            <p:spPr>
              <a:xfrm>
                <a:off x="7122240" y="2989080"/>
                <a:ext cx="759240" cy="439200"/>
              </a:xfrm>
              <a:custGeom>
                <a:avLst/>
                <a:gdLst/>
                <a:ahLst/>
                <a:rect l="l" t="t" r="r" b="b"/>
                <a:pathLst>
                  <a:path w="1090601" h="630949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0" name="CustomShape 32"/>
              <p:cNvSpPr/>
              <p:nvPr/>
            </p:nvSpPr>
            <p:spPr>
              <a:xfrm>
                <a:off x="7338960" y="2790360"/>
                <a:ext cx="542520" cy="478800"/>
              </a:xfrm>
              <a:custGeom>
                <a:avLst/>
                <a:gdLst/>
                <a:ahLst/>
                <a:rect l="l" t="t" r="r" b="b"/>
                <a:pathLst>
                  <a:path w="779547" h="687514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1" name="CustomShape 33"/>
              <p:cNvSpPr/>
              <p:nvPr/>
            </p:nvSpPr>
            <p:spPr>
              <a:xfrm>
                <a:off x="7860960" y="3252240"/>
                <a:ext cx="20880" cy="24840"/>
              </a:xfrm>
              <a:custGeom>
                <a:avLst/>
                <a:gdLst/>
                <a:ahLst/>
                <a:rect l="l" t="t" r="r" b="b"/>
                <a:pathLst>
                  <a:path w="30322" h="36004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2" name="CustomShape 34"/>
              <p:cNvSpPr/>
              <p:nvPr/>
            </p:nvSpPr>
            <p:spPr>
              <a:xfrm>
                <a:off x="7323480" y="2797560"/>
                <a:ext cx="543960" cy="479520"/>
              </a:xfrm>
              <a:custGeom>
                <a:avLst/>
                <a:gdLst/>
                <a:ahLst/>
                <a:rect l="l" t="t" r="r" b="b"/>
                <a:pathLst>
                  <a:path w="781258" h="688466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3" name="CustomShape 35"/>
              <p:cNvSpPr/>
              <p:nvPr/>
            </p:nvSpPr>
            <p:spPr>
              <a:xfrm>
                <a:off x="6682680" y="91260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545" h="3884751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4" name="CustomShape 36"/>
              <p:cNvSpPr/>
              <p:nvPr/>
            </p:nvSpPr>
            <p:spPr>
              <a:xfrm>
                <a:off x="8636040" y="3553920"/>
                <a:ext cx="20520" cy="74160"/>
              </a:xfrm>
              <a:custGeom>
                <a:avLst/>
                <a:gdLst/>
                <a:ahLst/>
                <a:rect l="l" t="t" r="r" b="b"/>
                <a:pathLst>
                  <a:path w="30132" h="106965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5" name="CustomShape 37"/>
              <p:cNvSpPr/>
              <p:nvPr/>
            </p:nvSpPr>
            <p:spPr>
              <a:xfrm>
                <a:off x="6679440" y="915480"/>
                <a:ext cx="50040" cy="21240"/>
              </a:xfrm>
              <a:custGeom>
                <a:avLst/>
                <a:gdLst/>
                <a:ahLst/>
                <a:rect l="l" t="t" r="r" b="b"/>
                <a:pathLst>
                  <a:path w="72337" h="31155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6" name="CustomShape 38"/>
              <p:cNvSpPr/>
              <p:nvPr/>
            </p:nvSpPr>
            <p:spPr>
              <a:xfrm>
                <a:off x="6665400" y="922680"/>
                <a:ext cx="1991160" cy="2706480"/>
              </a:xfrm>
              <a:custGeom>
                <a:avLst/>
                <a:gdLst/>
                <a:ahLst/>
                <a:rect l="l" t="t" r="r" b="b"/>
                <a:pathLst>
                  <a:path w="2859165" h="3884558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7" name="CustomShape 39"/>
              <p:cNvSpPr/>
              <p:nvPr/>
            </p:nvSpPr>
            <p:spPr>
              <a:xfrm>
                <a:off x="6662160" y="924480"/>
                <a:ext cx="1991520" cy="2706480"/>
              </a:xfrm>
              <a:custGeom>
                <a:avLst/>
                <a:gdLst/>
                <a:ahLst/>
                <a:rect l="l" t="t" r="r" b="b"/>
                <a:pathLst>
                  <a:path w="2859260" h="3884554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8" name="CustomShape 40"/>
              <p:cNvSpPr/>
              <p:nvPr/>
            </p:nvSpPr>
            <p:spPr>
              <a:xfrm>
                <a:off x="6686640" y="956160"/>
                <a:ext cx="1941840" cy="2579400"/>
              </a:xfrm>
              <a:custGeom>
                <a:avLst/>
                <a:gdLst/>
                <a:ahLst/>
                <a:rect l="l" t="t" r="r" b="b"/>
                <a:pathLst>
                  <a:path w="2788159" h="370248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9" name="CustomShape 41"/>
              <p:cNvSpPr/>
              <p:nvPr/>
            </p:nvSpPr>
            <p:spPr>
              <a:xfrm>
                <a:off x="6821640" y="116028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13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0" name="CustomShape 42"/>
              <p:cNvSpPr/>
              <p:nvPr/>
            </p:nvSpPr>
            <p:spPr>
              <a:xfrm>
                <a:off x="6824160" y="12866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298" h="451951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1" name="CustomShape 43"/>
              <p:cNvSpPr/>
              <p:nvPr/>
            </p:nvSpPr>
            <p:spPr>
              <a:xfrm>
                <a:off x="6824160" y="13687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759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2" name="CustomShape 44"/>
              <p:cNvSpPr/>
              <p:nvPr/>
            </p:nvSpPr>
            <p:spPr>
              <a:xfrm>
                <a:off x="6824160" y="1450800"/>
                <a:ext cx="391320" cy="264600"/>
              </a:xfrm>
              <a:custGeom>
                <a:avLst/>
                <a:gdLst/>
                <a:ahLst/>
                <a:rect l="l" t="t" r="r" b="b"/>
                <a:pathLst>
                  <a:path w="562156" h="379997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3" name="CustomShape 45"/>
              <p:cNvSpPr/>
              <p:nvPr/>
            </p:nvSpPr>
            <p:spPr>
              <a:xfrm>
                <a:off x="6821640" y="2021400"/>
                <a:ext cx="640440" cy="430560"/>
              </a:xfrm>
              <a:custGeom>
                <a:avLst/>
                <a:gdLst/>
                <a:ahLst/>
                <a:rect l="l" t="t" r="r" b="b"/>
                <a:pathLst>
                  <a:path w="919754" h="61834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4" name="CustomShape 46"/>
              <p:cNvSpPr/>
              <p:nvPr/>
            </p:nvSpPr>
            <p:spPr>
              <a:xfrm>
                <a:off x="6824160" y="2148120"/>
                <a:ext cx="477720" cy="314280"/>
              </a:xfrm>
              <a:custGeom>
                <a:avLst/>
                <a:gdLst/>
                <a:ahLst/>
                <a:rect l="l" t="t" r="r" b="b"/>
                <a:pathLst>
                  <a:path w="686488" h="451519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5" name="CustomShape 47"/>
              <p:cNvSpPr/>
              <p:nvPr/>
            </p:nvSpPr>
            <p:spPr>
              <a:xfrm>
                <a:off x="6824160" y="2229840"/>
                <a:ext cx="477720" cy="314640"/>
              </a:xfrm>
              <a:custGeom>
                <a:avLst/>
                <a:gdLst/>
                <a:ahLst/>
                <a:rect l="l" t="t" r="r" b="b"/>
                <a:pathLst>
                  <a:path w="686488" h="451826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6" name="CustomShape 48"/>
              <p:cNvSpPr/>
              <p:nvPr/>
            </p:nvSpPr>
            <p:spPr>
              <a:xfrm>
                <a:off x="6824160" y="2311920"/>
                <a:ext cx="391320" cy="264240"/>
              </a:xfrm>
              <a:custGeom>
                <a:avLst/>
                <a:gdLst/>
                <a:ahLst/>
                <a:rect l="l" t="t" r="r" b="b"/>
                <a:pathLst>
                  <a:path w="562156" h="37992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7" name="CustomShape 49"/>
              <p:cNvSpPr/>
              <p:nvPr/>
            </p:nvSpPr>
            <p:spPr>
              <a:xfrm>
                <a:off x="7612560" y="2504160"/>
                <a:ext cx="870840" cy="809640"/>
              </a:xfrm>
              <a:custGeom>
                <a:avLst/>
                <a:gdLst/>
                <a:ahLst/>
                <a:rect l="l" t="t" r="r" b="b"/>
                <a:pathLst>
                  <a:path w="1250451" h="1162368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8" name="CustomShape 50"/>
              <p:cNvSpPr/>
              <p:nvPr/>
            </p:nvSpPr>
            <p:spPr>
              <a:xfrm>
                <a:off x="6824520" y="1578240"/>
                <a:ext cx="614520" cy="716760"/>
              </a:xfrm>
              <a:custGeom>
                <a:avLst/>
                <a:gdLst/>
                <a:ahLst/>
                <a:rect l="l" t="t" r="r" b="b"/>
                <a:pathLst>
                  <a:path w="882682" h="1029375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9" name="CustomShape 51"/>
              <p:cNvSpPr/>
              <p:nvPr/>
            </p:nvSpPr>
            <p:spPr>
              <a:xfrm>
                <a:off x="7612560" y="2543400"/>
                <a:ext cx="870840" cy="770760"/>
              </a:xfrm>
              <a:custGeom>
                <a:avLst/>
                <a:gdLst/>
                <a:ahLst/>
                <a:rect l="l" t="t" r="r" b="b"/>
                <a:pathLst>
                  <a:path w="1250451" h="1106424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0" name="CustomShape 52"/>
              <p:cNvSpPr/>
              <p:nvPr/>
            </p:nvSpPr>
            <p:spPr>
              <a:xfrm>
                <a:off x="7954920" y="2535120"/>
                <a:ext cx="6120" cy="472680"/>
              </a:xfrm>
              <a:custGeom>
                <a:avLst/>
                <a:gdLst/>
                <a:ahLst/>
                <a:rect l="l" t="t" r="r" b="b"/>
                <a:pathLst>
                  <a:path w="9505" h="678751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1" name="CustomShape 53"/>
              <p:cNvSpPr/>
              <p:nvPr/>
            </p:nvSpPr>
            <p:spPr>
              <a:xfrm>
                <a:off x="8221320" y="2834280"/>
                <a:ext cx="6120" cy="327600"/>
              </a:xfrm>
              <a:custGeom>
                <a:avLst/>
                <a:gdLst/>
                <a:ahLst/>
                <a:rect l="l" t="t" r="r" b="b"/>
                <a:pathLst>
                  <a:path w="9505" h="470725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36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2" name="CustomShape 54"/>
              <p:cNvSpPr/>
              <p:nvPr/>
            </p:nvSpPr>
            <p:spPr>
              <a:xfrm>
                <a:off x="7612560" y="2504520"/>
                <a:ext cx="870840" cy="333720"/>
              </a:xfrm>
              <a:custGeom>
                <a:avLst/>
                <a:gdLst/>
                <a:ahLst/>
                <a:rect l="l" t="t" r="r" b="b"/>
                <a:pathLst>
                  <a:path w="1250451" h="479359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400">
                <a:solidFill>
                  <a:srgbClr val="e9eaf2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3" name="CustomShape 55"/>
              <p:cNvSpPr/>
              <p:nvPr/>
            </p:nvSpPr>
            <p:spPr>
              <a:xfrm rot="19797600">
                <a:off x="7938000" y="250596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4" name="CustomShape 56"/>
              <p:cNvSpPr/>
              <p:nvPr/>
            </p:nvSpPr>
            <p:spPr>
              <a:xfrm rot="19809600">
                <a:off x="8478360" y="267048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5" name="CustomShape 57"/>
              <p:cNvSpPr/>
              <p:nvPr/>
            </p:nvSpPr>
            <p:spPr>
              <a:xfrm rot="19809600">
                <a:off x="8215200" y="280692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263" h="83917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6" name="CustomShape 58"/>
              <p:cNvSpPr/>
              <p:nvPr/>
            </p:nvSpPr>
            <p:spPr>
              <a:xfrm rot="19797600">
                <a:off x="7595640" y="2525040"/>
                <a:ext cx="33120" cy="57960"/>
              </a:xfrm>
              <a:custGeom>
                <a:avLst/>
                <a:gdLst/>
                <a:ahLst/>
                <a:rect l="l" t="t" r="r" b="b"/>
                <a:pathLst>
                  <a:path w="48097" h="83629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7" name="CustomShape 59"/>
              <p:cNvSpPr/>
              <p:nvPr/>
            </p:nvSpPr>
            <p:spPr>
              <a:xfrm>
                <a:off x="7591680" y="187560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705" h="316778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8" name="CustomShape 60"/>
              <p:cNvSpPr/>
              <p:nvPr/>
            </p:nvSpPr>
            <p:spPr>
              <a:xfrm>
                <a:off x="7674480" y="1744200"/>
                <a:ext cx="54360" cy="399600"/>
              </a:xfrm>
              <a:custGeom>
                <a:avLst/>
                <a:gdLst/>
                <a:ahLst/>
                <a:rect l="l" t="t" r="r" b="b"/>
                <a:pathLst>
                  <a:path w="78420" h="573928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9" name="CustomShape 61"/>
              <p:cNvSpPr/>
              <p:nvPr/>
            </p:nvSpPr>
            <p:spPr>
              <a:xfrm>
                <a:off x="7838640" y="1873440"/>
                <a:ext cx="54360" cy="365400"/>
              </a:xfrm>
              <a:custGeom>
                <a:avLst/>
                <a:gdLst/>
                <a:ahLst/>
                <a:rect l="l" t="t" r="r" b="b"/>
                <a:pathLst>
                  <a:path w="78420" h="52486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0" name="CustomShape 62"/>
              <p:cNvSpPr/>
              <p:nvPr/>
            </p:nvSpPr>
            <p:spPr>
              <a:xfrm>
                <a:off x="7920720" y="1975680"/>
                <a:ext cx="54360" cy="311040"/>
              </a:xfrm>
              <a:custGeom>
                <a:avLst/>
                <a:gdLst/>
                <a:ahLst/>
                <a:rect l="l" t="t" r="r" b="b"/>
                <a:pathLst>
                  <a:path w="78420" h="446687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1" name="CustomShape 63"/>
              <p:cNvSpPr/>
              <p:nvPr/>
            </p:nvSpPr>
            <p:spPr>
              <a:xfrm>
                <a:off x="8084520" y="22032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325" h="255777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2" name="CustomShape 64"/>
              <p:cNvSpPr/>
              <p:nvPr/>
            </p:nvSpPr>
            <p:spPr>
              <a:xfrm>
                <a:off x="8166960" y="1938600"/>
                <a:ext cx="54360" cy="489960"/>
              </a:xfrm>
              <a:custGeom>
                <a:avLst/>
                <a:gdLst/>
                <a:ahLst/>
                <a:rect l="l" t="t" r="r" b="b"/>
                <a:pathLst>
                  <a:path w="78420" h="703833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3" name="CustomShape 65"/>
              <p:cNvSpPr/>
              <p:nvPr/>
            </p:nvSpPr>
            <p:spPr>
              <a:xfrm>
                <a:off x="8367120" y="2367000"/>
                <a:ext cx="54360" cy="177840"/>
              </a:xfrm>
              <a:custGeom>
                <a:avLst/>
                <a:gdLst/>
                <a:ahLst/>
                <a:rect l="l" t="t" r="r" b="b"/>
                <a:pathLst>
                  <a:path w="78420" h="255818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4" name="CustomShape 66"/>
              <p:cNvSpPr/>
              <p:nvPr/>
            </p:nvSpPr>
            <p:spPr>
              <a:xfrm>
                <a:off x="8449560" y="2372040"/>
                <a:ext cx="54360" cy="220320"/>
              </a:xfrm>
              <a:custGeom>
                <a:avLst/>
                <a:gdLst/>
                <a:ahLst/>
                <a:rect l="l" t="t" r="r" b="b"/>
                <a:pathLst>
                  <a:path w="78420" h="316963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35" name="CustomShape 67"/>
            <p:cNvSpPr/>
            <p:nvPr/>
          </p:nvSpPr>
          <p:spPr>
            <a:xfrm>
              <a:off x="5811480" y="3865680"/>
              <a:ext cx="630720" cy="365040"/>
            </a:xfrm>
            <a:custGeom>
              <a:avLst/>
              <a:gdLst/>
              <a:ahLst/>
              <a:rect l="l" t="t" r="r" b="b"/>
              <a:pathLst>
                <a:path w="905825" h="524291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6" name="CustomShape 68"/>
            <p:cNvSpPr/>
            <p:nvPr/>
          </p:nvSpPr>
          <p:spPr>
            <a:xfrm>
              <a:off x="5942880" y="3519720"/>
              <a:ext cx="630720" cy="633960"/>
            </a:xfrm>
            <a:custGeom>
              <a:avLst/>
              <a:gdLst/>
              <a:ahLst/>
              <a:rect l="l" t="t" r="r" b="b"/>
              <a:pathLst>
                <a:path w="906089" h="910207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7" name="CustomShape 69"/>
            <p:cNvSpPr/>
            <p:nvPr/>
          </p:nvSpPr>
          <p:spPr>
            <a:xfrm>
              <a:off x="5942880" y="3421800"/>
              <a:ext cx="630360" cy="365040"/>
            </a:xfrm>
            <a:custGeom>
              <a:avLst/>
              <a:gdLst/>
              <a:ahLst/>
              <a:rect l="l" t="t" r="r" b="b"/>
              <a:pathLst>
                <a:path w="905566" h="524522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8" name="CustomShape 70"/>
            <p:cNvSpPr/>
            <p:nvPr/>
          </p:nvSpPr>
          <p:spPr>
            <a:xfrm>
              <a:off x="5942880" y="3372480"/>
              <a:ext cx="630720" cy="364680"/>
            </a:xfrm>
            <a:custGeom>
              <a:avLst/>
              <a:gdLst/>
              <a:ahLst/>
              <a:rect l="l" t="t" r="r" b="b"/>
              <a:pathLst>
                <a:path w="905825" h="524031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9" name="CustomShape 71"/>
            <p:cNvSpPr/>
            <p:nvPr/>
          </p:nvSpPr>
          <p:spPr>
            <a:xfrm>
              <a:off x="6104160" y="346500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0" name="CustomShape 72"/>
            <p:cNvSpPr/>
            <p:nvPr/>
          </p:nvSpPr>
          <p:spPr>
            <a:xfrm>
              <a:off x="6104160" y="344844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1" name="CustomShape 73"/>
            <p:cNvSpPr/>
            <p:nvPr/>
          </p:nvSpPr>
          <p:spPr>
            <a:xfrm>
              <a:off x="6217200" y="3528720"/>
              <a:ext cx="90000" cy="51840"/>
            </a:xfrm>
            <a:custGeom>
              <a:avLst/>
              <a:gdLst/>
              <a:ahLst/>
              <a:rect l="l" t="t" r="r" b="b"/>
              <a:pathLst>
                <a:path w="129623" h="74995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2" name="CustomShape 74"/>
            <p:cNvSpPr/>
            <p:nvPr/>
          </p:nvSpPr>
          <p:spPr>
            <a:xfrm>
              <a:off x="6218640" y="3540240"/>
              <a:ext cx="87480" cy="40680"/>
            </a:xfrm>
            <a:custGeom>
              <a:avLst/>
              <a:gdLst/>
              <a:ahLst/>
              <a:rect l="l" t="t" r="r" b="b"/>
              <a:pathLst>
                <a:path w="126148" h="58707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3" name="CustomShape 75"/>
            <p:cNvSpPr/>
            <p:nvPr/>
          </p:nvSpPr>
          <p:spPr>
            <a:xfrm>
              <a:off x="6322320" y="359352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42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4" name="CustomShape 76"/>
            <p:cNvSpPr/>
            <p:nvPr/>
          </p:nvSpPr>
          <p:spPr>
            <a:xfrm>
              <a:off x="6322320" y="3576960"/>
              <a:ext cx="90000" cy="51840"/>
            </a:xfrm>
            <a:custGeom>
              <a:avLst/>
              <a:gdLst/>
              <a:ahLst/>
              <a:rect l="l" t="t" r="r" b="b"/>
              <a:pathLst>
                <a:path w="129655" h="75056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5" name="CustomShape 77"/>
            <p:cNvSpPr/>
            <p:nvPr/>
          </p:nvSpPr>
          <p:spPr>
            <a:xfrm>
              <a:off x="7805160" y="3941280"/>
              <a:ext cx="325800" cy="188280"/>
            </a:xfrm>
            <a:custGeom>
              <a:avLst/>
              <a:gdLst/>
              <a:ahLst/>
              <a:rect l="l" t="t" r="r" b="b"/>
              <a:pathLst>
                <a:path w="468241" h="270891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6" name="CustomShape 78"/>
            <p:cNvSpPr/>
            <p:nvPr/>
          </p:nvSpPr>
          <p:spPr>
            <a:xfrm>
              <a:off x="7907400" y="3116880"/>
              <a:ext cx="169200" cy="248040"/>
            </a:xfrm>
            <a:custGeom>
              <a:avLst/>
              <a:gdLst/>
              <a:ahLst/>
              <a:rect l="l" t="t" r="r" b="b"/>
              <a:pathLst>
                <a:path w="243195" h="356577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7" name="CustomShape 79"/>
            <p:cNvSpPr/>
            <p:nvPr/>
          </p:nvSpPr>
          <p:spPr>
            <a:xfrm>
              <a:off x="7920000" y="3114360"/>
              <a:ext cx="80640" cy="100080"/>
            </a:xfrm>
            <a:custGeom>
              <a:avLst/>
              <a:gdLst/>
              <a:ahLst/>
              <a:rect l="l" t="t" r="r" b="b"/>
              <a:pathLst>
                <a:path w="116085" h="143945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8" name="CustomShape 80"/>
            <p:cNvSpPr/>
            <p:nvPr/>
          </p:nvSpPr>
          <p:spPr>
            <a:xfrm>
              <a:off x="7935840" y="3223440"/>
              <a:ext cx="99720" cy="111960"/>
            </a:xfrm>
            <a:custGeom>
              <a:avLst/>
              <a:gdLst/>
              <a:ahLst/>
              <a:rect l="l" t="t" r="r" b="b"/>
              <a:pathLst>
                <a:path w="143677" h="161015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9" name="CustomShape 81"/>
            <p:cNvSpPr/>
            <p:nvPr/>
          </p:nvSpPr>
          <p:spPr>
            <a:xfrm>
              <a:off x="7844400" y="3305160"/>
              <a:ext cx="84600" cy="197640"/>
            </a:xfrm>
            <a:custGeom>
              <a:avLst/>
              <a:gdLst/>
              <a:ahLst/>
              <a:rect l="l" t="t" r="r" b="b"/>
              <a:pathLst>
                <a:path w="121787" h="284211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0" name="CustomShape 82"/>
            <p:cNvSpPr/>
            <p:nvPr/>
          </p:nvSpPr>
          <p:spPr>
            <a:xfrm>
              <a:off x="7907040" y="3260160"/>
              <a:ext cx="145440" cy="167760"/>
            </a:xfrm>
            <a:custGeom>
              <a:avLst/>
              <a:gdLst/>
              <a:ahLst/>
              <a:rect l="l" t="t" r="r" b="b"/>
              <a:pathLst>
                <a:path w="209320" h="241045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1" name="CustomShape 83"/>
            <p:cNvSpPr/>
            <p:nvPr/>
          </p:nvSpPr>
          <p:spPr>
            <a:xfrm>
              <a:off x="7932960" y="3122640"/>
              <a:ext cx="106920" cy="132120"/>
            </a:xfrm>
            <a:custGeom>
              <a:avLst/>
              <a:gdLst/>
              <a:ahLst/>
              <a:rect l="l" t="t" r="r" b="b"/>
              <a:pathLst>
                <a:path w="154042" h="19025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2" name="CustomShape 84"/>
            <p:cNvSpPr/>
            <p:nvPr/>
          </p:nvSpPr>
          <p:spPr>
            <a:xfrm>
              <a:off x="7937280" y="3121920"/>
              <a:ext cx="107280" cy="101520"/>
            </a:xfrm>
            <a:custGeom>
              <a:avLst/>
              <a:gdLst/>
              <a:ahLst/>
              <a:rect l="l" t="t" r="r" b="b"/>
              <a:pathLst>
                <a:path w="154704" h="145954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3" name="CustomShape 85"/>
            <p:cNvSpPr/>
            <p:nvPr/>
          </p:nvSpPr>
          <p:spPr>
            <a:xfrm>
              <a:off x="7955280" y="4003200"/>
              <a:ext cx="84240" cy="64440"/>
            </a:xfrm>
            <a:custGeom>
              <a:avLst/>
              <a:gdLst/>
              <a:ahLst/>
              <a:rect l="l" t="t" r="r" b="b"/>
              <a:pathLst>
                <a:path w="121626" h="93085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4" name="CustomShape 86"/>
            <p:cNvSpPr/>
            <p:nvPr/>
          </p:nvSpPr>
          <p:spPr>
            <a:xfrm>
              <a:off x="7955280" y="4024080"/>
              <a:ext cx="83880" cy="43920"/>
            </a:xfrm>
            <a:custGeom>
              <a:avLst/>
              <a:gdLst/>
              <a:ahLst/>
              <a:rect l="l" t="t" r="r" b="b"/>
              <a:pathLst>
                <a:path w="121131" h="63346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5" name="CustomShape 87"/>
            <p:cNvSpPr/>
            <p:nvPr/>
          </p:nvSpPr>
          <p:spPr>
            <a:xfrm>
              <a:off x="7890840" y="3988800"/>
              <a:ext cx="77400" cy="59760"/>
            </a:xfrm>
            <a:custGeom>
              <a:avLst/>
              <a:gdLst/>
              <a:ahLst/>
              <a:rect l="l" t="t" r="r" b="b"/>
              <a:pathLst>
                <a:path w="111395" h="86487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6" name="CustomShape 88"/>
            <p:cNvSpPr/>
            <p:nvPr/>
          </p:nvSpPr>
          <p:spPr>
            <a:xfrm>
              <a:off x="7891200" y="4008960"/>
              <a:ext cx="77040" cy="39960"/>
            </a:xfrm>
            <a:custGeom>
              <a:avLst/>
              <a:gdLst/>
              <a:ahLst/>
              <a:rect l="l" t="t" r="r" b="b"/>
              <a:pathLst>
                <a:path w="110894" h="58013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7" name="CustomShape 89"/>
            <p:cNvSpPr/>
            <p:nvPr/>
          </p:nvSpPr>
          <p:spPr>
            <a:xfrm>
              <a:off x="7903080" y="3428640"/>
              <a:ext cx="165240" cy="580320"/>
            </a:xfrm>
            <a:custGeom>
              <a:avLst/>
              <a:gdLst/>
              <a:ahLst/>
              <a:rect l="l" t="t" r="r" b="b"/>
              <a:pathLst>
                <a:path w="237954" h="833275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8" name="CustomShape 90"/>
            <p:cNvSpPr/>
            <p:nvPr/>
          </p:nvSpPr>
          <p:spPr>
            <a:xfrm>
              <a:off x="7896240" y="3414600"/>
              <a:ext cx="176400" cy="385560"/>
            </a:xfrm>
            <a:custGeom>
              <a:avLst/>
              <a:gdLst/>
              <a:ahLst/>
              <a:rect l="l" t="t" r="r" b="b"/>
              <a:pathLst>
                <a:path w="253612" h="553963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9" name="CustomShape 91"/>
            <p:cNvSpPr/>
            <p:nvPr/>
          </p:nvSpPr>
          <p:spPr>
            <a:xfrm>
              <a:off x="7902360" y="3260160"/>
              <a:ext cx="48960" cy="51480"/>
            </a:xfrm>
            <a:custGeom>
              <a:avLst/>
              <a:gdLst/>
              <a:ahLst/>
              <a:rect l="l" t="t" r="r" b="b"/>
              <a:pathLst>
                <a:path w="71005" h="7460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0" name="CustomShape 92"/>
            <p:cNvSpPr/>
            <p:nvPr/>
          </p:nvSpPr>
          <p:spPr>
            <a:xfrm>
              <a:off x="7764840" y="3489120"/>
              <a:ext cx="176760" cy="102600"/>
            </a:xfrm>
            <a:custGeom>
              <a:avLst/>
              <a:gdLst/>
              <a:ahLst/>
              <a:rect l="l" t="t" r="r" b="b"/>
              <a:pathLst>
                <a:path w="254367" h="147732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1" name="CustomShape 93"/>
            <p:cNvSpPr/>
            <p:nvPr/>
          </p:nvSpPr>
          <p:spPr>
            <a:xfrm>
              <a:off x="7820280" y="3493440"/>
              <a:ext cx="37080" cy="30960"/>
            </a:xfrm>
            <a:custGeom>
              <a:avLst/>
              <a:gdLst/>
              <a:ahLst/>
              <a:rect l="l" t="t" r="r" b="b"/>
              <a:pathLst>
                <a:path w="53706" h="44771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2" name="CustomShape 94"/>
            <p:cNvSpPr/>
            <p:nvPr/>
          </p:nvSpPr>
          <p:spPr>
            <a:xfrm>
              <a:off x="7876440" y="3290760"/>
              <a:ext cx="176400" cy="224640"/>
            </a:xfrm>
            <a:custGeom>
              <a:avLst/>
              <a:gdLst/>
              <a:ahLst/>
              <a:rect l="l" t="t" r="r" b="b"/>
              <a:pathLst>
                <a:path w="253611" h="322722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3" name="CustomShape 95"/>
            <p:cNvSpPr/>
            <p:nvPr/>
          </p:nvSpPr>
          <p:spPr>
            <a:xfrm>
              <a:off x="8009280" y="3279600"/>
              <a:ext cx="50400" cy="72000"/>
            </a:xfrm>
            <a:custGeom>
              <a:avLst/>
              <a:gdLst/>
              <a:ahLst/>
              <a:rect l="l" t="t" r="r" b="b"/>
              <a:pathLst>
                <a:path w="72720" h="103595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864" name="Group 96"/>
            <p:cNvGrpSpPr/>
            <p:nvPr/>
          </p:nvGrpSpPr>
          <p:grpSpPr>
            <a:xfrm>
              <a:off x="5848920" y="3224160"/>
              <a:ext cx="416880" cy="933840"/>
              <a:chOff x="5848920" y="3224160"/>
              <a:chExt cx="416880" cy="933840"/>
            </a:xfrm>
          </p:grpSpPr>
          <p:sp>
            <p:nvSpPr>
              <p:cNvPr id="865" name="CustomShape 97"/>
              <p:cNvSpPr/>
              <p:nvPr/>
            </p:nvSpPr>
            <p:spPr>
              <a:xfrm flipH="1">
                <a:off x="5848560" y="3377520"/>
                <a:ext cx="64440" cy="232920"/>
              </a:xfrm>
              <a:custGeom>
                <a:avLst/>
                <a:gdLst/>
                <a:ahLst/>
                <a:rect l="l" t="t" r="r" b="b"/>
                <a:pathLst>
                  <a:path w="85002" h="305847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6" name="CustomShape 98"/>
              <p:cNvSpPr/>
              <p:nvPr/>
            </p:nvSpPr>
            <p:spPr>
              <a:xfrm flipH="1">
                <a:off x="6020280" y="4104720"/>
                <a:ext cx="93960" cy="53280"/>
              </a:xfrm>
              <a:custGeom>
                <a:avLst/>
                <a:gdLst/>
                <a:ahLst/>
                <a:rect l="l" t="t" r="r" b="b"/>
                <a:pathLst>
                  <a:path w="123900" h="70118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7" name="CustomShape 99"/>
              <p:cNvSpPr/>
              <p:nvPr/>
            </p:nvSpPr>
            <p:spPr>
              <a:xfrm flipH="1">
                <a:off x="6021720" y="4113360"/>
                <a:ext cx="92520" cy="44280"/>
              </a:xfrm>
              <a:custGeom>
                <a:avLst/>
                <a:gdLst/>
                <a:ahLst/>
                <a:rect l="l" t="t" r="r" b="b"/>
                <a:pathLst>
                  <a:path w="121939" h="58416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8" name="CustomShape 100"/>
              <p:cNvSpPr/>
              <p:nvPr/>
            </p:nvSpPr>
            <p:spPr>
              <a:xfrm flipH="1">
                <a:off x="5904000" y="4044240"/>
                <a:ext cx="90720" cy="51120"/>
              </a:xfrm>
              <a:custGeom>
                <a:avLst/>
                <a:gdLst/>
                <a:ahLst/>
                <a:rect l="l" t="t" r="r" b="b"/>
                <a:pathLst>
                  <a:path w="119416" h="67472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9" name="CustomShape 101"/>
              <p:cNvSpPr/>
              <p:nvPr/>
            </p:nvSpPr>
            <p:spPr>
              <a:xfrm flipH="1">
                <a:off x="5905440" y="4052520"/>
                <a:ext cx="89280" cy="42480"/>
              </a:xfrm>
              <a:custGeom>
                <a:avLst/>
                <a:gdLst/>
                <a:ahLst/>
                <a:rect l="l" t="t" r="r" b="b"/>
                <a:pathLst>
                  <a:path w="117340" h="56332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0" name="CustomShape 102"/>
              <p:cNvSpPr/>
              <p:nvPr/>
            </p:nvSpPr>
            <p:spPr>
              <a:xfrm flipH="1">
                <a:off x="5875920" y="3561840"/>
                <a:ext cx="181080" cy="558720"/>
              </a:xfrm>
              <a:custGeom>
                <a:avLst/>
                <a:gdLst/>
                <a:ahLst/>
                <a:rect l="l" t="t" r="r" b="b"/>
                <a:pathLst>
                  <a:path w="238054" h="732926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1" name="CustomShape 103"/>
              <p:cNvSpPr/>
              <p:nvPr/>
            </p:nvSpPr>
            <p:spPr>
              <a:xfrm flipH="1">
                <a:off x="5875920" y="3561840"/>
                <a:ext cx="180360" cy="312120"/>
              </a:xfrm>
              <a:custGeom>
                <a:avLst/>
                <a:gdLst/>
                <a:ahLst/>
                <a:rect l="l" t="t" r="r" b="b"/>
                <a:pathLst>
                  <a:path w="236925" h="409866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2" name="CustomShape 104"/>
              <p:cNvSpPr/>
              <p:nvPr/>
            </p:nvSpPr>
            <p:spPr>
              <a:xfrm flipH="1">
                <a:off x="5898240" y="3224160"/>
                <a:ext cx="122040" cy="196920"/>
              </a:xfrm>
              <a:custGeom>
                <a:avLst/>
                <a:gdLst/>
                <a:ahLst/>
                <a:rect l="l" t="t" r="r" b="b"/>
                <a:pathLst>
                  <a:path w="160521" h="258577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3" name="CustomShape 105"/>
              <p:cNvSpPr/>
              <p:nvPr/>
            </p:nvSpPr>
            <p:spPr>
              <a:xfrm flipH="1">
                <a:off x="5848560" y="3399840"/>
                <a:ext cx="46440" cy="82800"/>
              </a:xfrm>
              <a:custGeom>
                <a:avLst/>
                <a:gdLst/>
                <a:ahLst/>
                <a:rect l="l" t="t" r="r" b="b"/>
                <a:pathLst>
                  <a:path w="61341" h="108805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4" name="CustomShape 106"/>
              <p:cNvSpPr/>
              <p:nvPr/>
            </p:nvSpPr>
            <p:spPr>
              <a:xfrm flipH="1">
                <a:off x="5880600" y="3375720"/>
                <a:ext cx="145800" cy="208440"/>
              </a:xfrm>
              <a:custGeom>
                <a:avLst/>
                <a:gdLst/>
                <a:ahLst/>
                <a:rect l="l" t="t" r="r" b="b"/>
                <a:pathLst>
                  <a:path w="191546" h="273865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5" name="CustomShape 107"/>
              <p:cNvSpPr/>
              <p:nvPr/>
            </p:nvSpPr>
            <p:spPr>
              <a:xfrm flipH="1">
                <a:off x="5985000" y="3418920"/>
                <a:ext cx="280800" cy="201960"/>
              </a:xfrm>
              <a:custGeom>
                <a:avLst/>
                <a:gdLst/>
                <a:ahLst/>
                <a:rect l="l" t="t" r="r" b="b"/>
                <a:pathLst>
                  <a:path w="368747" h="265455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6" name="CustomShape 108"/>
              <p:cNvSpPr/>
              <p:nvPr/>
            </p:nvSpPr>
            <p:spPr>
              <a:xfrm flipH="1">
                <a:off x="5980680" y="3407040"/>
                <a:ext cx="76320" cy="79560"/>
              </a:xfrm>
              <a:custGeom>
                <a:avLst/>
                <a:gdLst/>
                <a:ahLst/>
                <a:rect l="l" t="t" r="r" b="b"/>
                <a:pathLst>
                  <a:path w="100785" h="104755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7" name="CustomShape 109"/>
              <p:cNvSpPr/>
              <p:nvPr/>
            </p:nvSpPr>
            <p:spPr>
              <a:xfrm flipH="1">
                <a:off x="5872320" y="3224160"/>
                <a:ext cx="153000" cy="250200"/>
              </a:xfrm>
              <a:custGeom>
                <a:avLst/>
                <a:gdLst/>
                <a:ahLst/>
                <a:rect l="l" t="t" r="r" b="b"/>
                <a:pathLst>
                  <a:path w="201012" h="328692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CF9F8D13-C582-4B17-A488-0077989DDA05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879" name="Google Shape;812;p19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TextShape 1"/>
          <p:cNvSpPr txBox="1"/>
          <p:nvPr/>
        </p:nvSpPr>
        <p:spPr>
          <a:xfrm>
            <a:off x="8687160" y="467496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66669DEA-B40C-4006-AA23-60EAFCE996EF}" type="slidenum">
              <a:rPr b="0" lang="pt-BR" sz="1200" spc="-1" strike="noStrike">
                <a:solidFill>
                  <a:srgbClr val="007bb9"/>
                </a:solidFill>
                <a:latin typeface="Barlow Light"/>
                <a:ea typeface="Barlow Light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881" name="Google Shape;818;p20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Application>LibreOffice/6.2.5.2$Windows_x86 LibreOffice_project/1ec314fa52f458adc18c4f025c545a4e8b22c159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2020-02-13T12:49:49Z</dcterms:modified>
  <cp:revision>1</cp:revision>
  <dc:subject/>
  <dc:title/>
</cp:coreProperties>
</file>